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477" r:id="rId2"/>
    <p:sldId id="526" r:id="rId3"/>
    <p:sldId id="513" r:id="rId4"/>
    <p:sldId id="515" r:id="rId5"/>
    <p:sldId id="507" r:id="rId6"/>
    <p:sldId id="447" r:id="rId7"/>
    <p:sldId id="462" r:id="rId8"/>
    <p:sldId id="482" r:id="rId9"/>
    <p:sldId id="480" r:id="rId10"/>
    <p:sldId id="512" r:id="rId11"/>
    <p:sldId id="484" r:id="rId12"/>
    <p:sldId id="511" r:id="rId13"/>
    <p:sldId id="481" r:id="rId14"/>
    <p:sldId id="483" r:id="rId15"/>
    <p:sldId id="508" r:id="rId16"/>
    <p:sldId id="506" r:id="rId17"/>
    <p:sldId id="516" r:id="rId18"/>
    <p:sldId id="509" r:id="rId19"/>
    <p:sldId id="500" r:id="rId20"/>
    <p:sldId id="485" r:id="rId21"/>
    <p:sldId id="487" r:id="rId22"/>
    <p:sldId id="478" r:id="rId23"/>
    <p:sldId id="451" r:id="rId24"/>
    <p:sldId id="488" r:id="rId25"/>
    <p:sldId id="502" r:id="rId26"/>
    <p:sldId id="519" r:id="rId27"/>
    <p:sldId id="522" r:id="rId28"/>
    <p:sldId id="514" r:id="rId29"/>
    <p:sldId id="517" r:id="rId30"/>
    <p:sldId id="521" r:id="rId31"/>
    <p:sldId id="489" r:id="rId32"/>
    <p:sldId id="520" r:id="rId33"/>
    <p:sldId id="491" r:id="rId34"/>
    <p:sldId id="510" r:id="rId35"/>
    <p:sldId id="518" r:id="rId36"/>
    <p:sldId id="492" r:id="rId37"/>
    <p:sldId id="495" r:id="rId38"/>
    <p:sldId id="493" r:id="rId39"/>
    <p:sldId id="494" r:id="rId40"/>
    <p:sldId id="524" r:id="rId41"/>
    <p:sldId id="382" r:id="rId4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kano@kichijiya.co.jp" initials="t" lastIdx="2" clrIdx="0">
    <p:extLst>
      <p:ext uri="{19B8F6BF-5375-455C-9EA6-DF929625EA0E}">
        <p15:presenceInfo xmlns:p15="http://schemas.microsoft.com/office/powerpoint/2012/main" userId="524bad70607929c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69C8"/>
    <a:srgbClr val="FF99FF"/>
    <a:srgbClr val="FF09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50" autoAdjust="0"/>
    <p:restoredTop sz="93834" autoAdjust="0"/>
  </p:normalViewPr>
  <p:slideViewPr>
    <p:cSldViewPr snapToGrid="0">
      <p:cViewPr varScale="1">
        <p:scale>
          <a:sx n="128" d="100"/>
          <a:sy n="128" d="100"/>
        </p:scale>
        <p:origin x="44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D90DF1-6FA3-400A-97F5-4E38B92B3817}" type="doc">
      <dgm:prSet loTypeId="urn:microsoft.com/office/officeart/2005/8/layout/arrow2" loCatId="process" qsTypeId="urn:microsoft.com/office/officeart/2005/8/quickstyle/simple1" qsCatId="simple" csTypeId="urn:microsoft.com/office/officeart/2005/8/colors/accent1_2" csCatId="accent1" phldr="1"/>
      <dgm:spPr/>
    </dgm:pt>
    <dgm:pt modelId="{3517C0AD-31B7-42E6-BBEC-45A48D4FBE91}">
      <dgm:prSet phldrT="[テキスト]" custT="1"/>
      <dgm:spPr/>
      <dgm:t>
        <a:bodyPr/>
        <a:lstStyle/>
        <a:p>
          <a:r>
            <a:rPr kumimoji="1" lang="en-US" altLang="ja-JP" sz="3200" b="1" dirty="0">
              <a:solidFill>
                <a:srgbClr val="0000FF"/>
              </a:solidFill>
              <a:latin typeface="Meiryo UI" panose="020B0604030504040204" pitchFamily="50" charset="-128"/>
              <a:ea typeface="Meiryo UI" panose="020B0604030504040204" pitchFamily="50" charset="-128"/>
            </a:rPr>
            <a:t>Learning</a:t>
          </a:r>
          <a:endParaRPr kumimoji="1" lang="ja-JP" altLang="en-US" sz="3200" b="1" dirty="0">
            <a:solidFill>
              <a:srgbClr val="0000FF"/>
            </a:solidFill>
            <a:latin typeface="Meiryo UI" panose="020B0604030504040204" pitchFamily="50" charset="-128"/>
            <a:ea typeface="Meiryo UI" panose="020B0604030504040204" pitchFamily="50" charset="-128"/>
          </a:endParaRPr>
        </a:p>
      </dgm:t>
    </dgm:pt>
    <dgm:pt modelId="{96CFBF5A-26F8-43F5-84C4-DA4576D6DDD6}" type="parTrans" cxnId="{38607925-A42B-43BC-9447-0EE647E937E2}">
      <dgm:prSet/>
      <dgm:spPr/>
      <dgm:t>
        <a:bodyPr/>
        <a:lstStyle/>
        <a:p>
          <a:endParaRPr kumimoji="1" lang="ja-JP" altLang="en-US"/>
        </a:p>
      </dgm:t>
    </dgm:pt>
    <dgm:pt modelId="{9418E0E3-434D-4B94-81BE-9DB96950900D}" type="sibTrans" cxnId="{38607925-A42B-43BC-9447-0EE647E937E2}">
      <dgm:prSet/>
      <dgm:spPr/>
      <dgm:t>
        <a:bodyPr/>
        <a:lstStyle/>
        <a:p>
          <a:endParaRPr kumimoji="1" lang="ja-JP" altLang="en-US"/>
        </a:p>
      </dgm:t>
    </dgm:pt>
    <dgm:pt modelId="{34EC870A-B984-4FE6-A2C3-69D50ABC8661}">
      <dgm:prSet phldrT="[テキスト]" custT="1"/>
      <dgm:spPr/>
      <dgm:t>
        <a:bodyPr/>
        <a:lstStyle/>
        <a:p>
          <a:r>
            <a:rPr kumimoji="1" lang="en-US" altLang="ja-JP" sz="3600" b="1" dirty="0">
              <a:solidFill>
                <a:srgbClr val="0000FF"/>
              </a:solidFill>
              <a:latin typeface="Meiryo UI" panose="020B0604030504040204" pitchFamily="50" charset="-128"/>
              <a:ea typeface="Meiryo UI" panose="020B0604030504040204" pitchFamily="50" charset="-128"/>
            </a:rPr>
            <a:t>Facilitation</a:t>
          </a:r>
          <a:endParaRPr kumimoji="1" lang="ja-JP" altLang="en-US" sz="3600" b="1" dirty="0">
            <a:solidFill>
              <a:srgbClr val="0000FF"/>
            </a:solidFill>
            <a:latin typeface="Meiryo UI" panose="020B0604030504040204" pitchFamily="50" charset="-128"/>
            <a:ea typeface="Meiryo UI" panose="020B0604030504040204" pitchFamily="50" charset="-128"/>
          </a:endParaRPr>
        </a:p>
      </dgm:t>
    </dgm:pt>
    <dgm:pt modelId="{2146A887-E0D4-4CF1-ADD0-909B5CC2DC35}" type="parTrans" cxnId="{8054FF5B-590B-47C5-B6DF-3D8FB5CE7BE0}">
      <dgm:prSet/>
      <dgm:spPr/>
      <dgm:t>
        <a:bodyPr/>
        <a:lstStyle/>
        <a:p>
          <a:endParaRPr kumimoji="1" lang="ja-JP" altLang="en-US"/>
        </a:p>
      </dgm:t>
    </dgm:pt>
    <dgm:pt modelId="{EACF152C-3A8B-4638-A443-96E1FC790BE1}" type="sibTrans" cxnId="{8054FF5B-590B-47C5-B6DF-3D8FB5CE7BE0}">
      <dgm:prSet/>
      <dgm:spPr/>
      <dgm:t>
        <a:bodyPr/>
        <a:lstStyle/>
        <a:p>
          <a:endParaRPr kumimoji="1" lang="ja-JP" altLang="en-US"/>
        </a:p>
      </dgm:t>
    </dgm:pt>
    <dgm:pt modelId="{744D9C0D-0E71-466E-B030-FDAFEEEBAD75}">
      <dgm:prSet phldrT="[テキスト]" custT="1"/>
      <dgm:spPr/>
      <dgm:t>
        <a:bodyPr/>
        <a:lstStyle/>
        <a:p>
          <a:r>
            <a:rPr kumimoji="1" lang="en-US" altLang="ja-JP" sz="4000" b="1" dirty="0">
              <a:solidFill>
                <a:srgbClr val="0000FF"/>
              </a:solidFill>
              <a:latin typeface="Meiryo UI" panose="020B0604030504040204" pitchFamily="50" charset="-128"/>
              <a:ea typeface="Meiryo UI" panose="020B0604030504040204" pitchFamily="50" charset="-128"/>
            </a:rPr>
            <a:t>Action</a:t>
          </a:r>
          <a:endParaRPr kumimoji="1" lang="ja-JP" altLang="en-US" sz="4000" b="1" dirty="0">
            <a:solidFill>
              <a:srgbClr val="0000FF"/>
            </a:solidFill>
            <a:latin typeface="Meiryo UI" panose="020B0604030504040204" pitchFamily="50" charset="-128"/>
            <a:ea typeface="Meiryo UI" panose="020B0604030504040204" pitchFamily="50" charset="-128"/>
          </a:endParaRPr>
        </a:p>
      </dgm:t>
    </dgm:pt>
    <dgm:pt modelId="{0839D111-1573-4A62-AD82-A13FEB1891F6}" type="parTrans" cxnId="{DFCACBCE-F37A-4DFF-B9D7-B14E22CDCEFB}">
      <dgm:prSet/>
      <dgm:spPr/>
      <dgm:t>
        <a:bodyPr/>
        <a:lstStyle/>
        <a:p>
          <a:endParaRPr kumimoji="1" lang="ja-JP" altLang="en-US"/>
        </a:p>
      </dgm:t>
    </dgm:pt>
    <dgm:pt modelId="{8D80F72D-FA32-4D8C-92B4-903E8CAC8451}" type="sibTrans" cxnId="{DFCACBCE-F37A-4DFF-B9D7-B14E22CDCEFB}">
      <dgm:prSet/>
      <dgm:spPr/>
      <dgm:t>
        <a:bodyPr/>
        <a:lstStyle/>
        <a:p>
          <a:endParaRPr kumimoji="1" lang="ja-JP" altLang="en-US"/>
        </a:p>
      </dgm:t>
    </dgm:pt>
    <dgm:pt modelId="{F2215118-A4DB-447B-A40B-F8B9DED3DA74}" type="pres">
      <dgm:prSet presAssocID="{34D90DF1-6FA3-400A-97F5-4E38B92B3817}" presName="arrowDiagram" presStyleCnt="0">
        <dgm:presLayoutVars>
          <dgm:chMax val="5"/>
          <dgm:dir/>
          <dgm:resizeHandles val="exact"/>
        </dgm:presLayoutVars>
      </dgm:prSet>
      <dgm:spPr/>
    </dgm:pt>
    <dgm:pt modelId="{DFEC6E91-D202-4762-8B17-5994AE6E75F0}" type="pres">
      <dgm:prSet presAssocID="{34D90DF1-6FA3-400A-97F5-4E38B92B3817}" presName="arrow" presStyleLbl="bgShp" presStyleIdx="0" presStyleCnt="1" custAng="21436438" custLinFactNeighborX="-987" custLinFactNeighborY="-4805"/>
      <dgm:spPr/>
    </dgm:pt>
    <dgm:pt modelId="{341C47AC-709D-4C4A-AE04-8501EC571AB4}" type="pres">
      <dgm:prSet presAssocID="{34D90DF1-6FA3-400A-97F5-4E38B92B3817}" presName="arrowDiagram3" presStyleCnt="0"/>
      <dgm:spPr/>
    </dgm:pt>
    <dgm:pt modelId="{D98FD467-C5EF-4B6F-9BFA-B1C93A2F8619}" type="pres">
      <dgm:prSet presAssocID="{3517C0AD-31B7-42E6-BBEC-45A48D4FBE91}" presName="bullet3a" presStyleLbl="node1" presStyleIdx="0" presStyleCnt="3" custLinFactNeighborX="19005" custLinFactNeighborY="-19954"/>
      <dgm:spPr>
        <a:solidFill>
          <a:srgbClr val="F14A3D"/>
        </a:solidFill>
      </dgm:spPr>
    </dgm:pt>
    <dgm:pt modelId="{A79EABA7-241E-487B-BE25-9205C1F17CD4}" type="pres">
      <dgm:prSet presAssocID="{3517C0AD-31B7-42E6-BBEC-45A48D4FBE91}" presName="textBox3a" presStyleLbl="revTx" presStyleIdx="0" presStyleCnt="3" custScaleX="124369" custScaleY="57954" custLinFactNeighborX="-37802" custLinFactNeighborY="-19136">
        <dgm:presLayoutVars>
          <dgm:bulletEnabled val="1"/>
        </dgm:presLayoutVars>
      </dgm:prSet>
      <dgm:spPr/>
    </dgm:pt>
    <dgm:pt modelId="{47A2213A-D033-4B12-B906-38713E421ED3}" type="pres">
      <dgm:prSet presAssocID="{34EC870A-B984-4FE6-A2C3-69D50ABC8661}" presName="bullet3b" presStyleLbl="node1" presStyleIdx="1" presStyleCnt="3" custLinFactNeighborX="-4490" custLinFactNeighborY="-55973"/>
      <dgm:spPr>
        <a:solidFill>
          <a:srgbClr val="FF0000"/>
        </a:solidFill>
      </dgm:spPr>
    </dgm:pt>
    <dgm:pt modelId="{B287B285-1FE7-487B-AFF8-EBC144A49B6E}" type="pres">
      <dgm:prSet presAssocID="{34EC870A-B984-4FE6-A2C3-69D50ABC8661}" presName="textBox3b" presStyleLbl="revTx" presStyleIdx="1" presStyleCnt="3" custScaleX="172761" custScaleY="34831" custLinFactNeighborX="-54350" custLinFactNeighborY="-31774">
        <dgm:presLayoutVars>
          <dgm:bulletEnabled val="1"/>
        </dgm:presLayoutVars>
      </dgm:prSet>
      <dgm:spPr/>
    </dgm:pt>
    <dgm:pt modelId="{976B6923-CA4C-4185-B00B-B13CFB13C2AB}" type="pres">
      <dgm:prSet presAssocID="{744D9C0D-0E71-466E-B030-FDAFEEEBAD75}" presName="bullet3c" presStyleLbl="node1" presStyleIdx="2" presStyleCnt="3" custLinFactY="-57" custLinFactNeighborX="18618" custLinFactNeighborY="-100000"/>
      <dgm:spPr>
        <a:solidFill>
          <a:srgbClr val="F14A3D"/>
        </a:solidFill>
      </dgm:spPr>
    </dgm:pt>
    <dgm:pt modelId="{6A9B8A11-658A-44BE-A474-F6A48614BA14}" type="pres">
      <dgm:prSet presAssocID="{744D9C0D-0E71-466E-B030-FDAFEEEBAD75}" presName="textBox3c" presStyleLbl="revTx" presStyleIdx="2" presStyleCnt="3" custScaleX="111620" custScaleY="33640" custLinFactNeighborX="-59074" custLinFactNeighborY="-46163">
        <dgm:presLayoutVars>
          <dgm:bulletEnabled val="1"/>
        </dgm:presLayoutVars>
      </dgm:prSet>
      <dgm:spPr/>
    </dgm:pt>
  </dgm:ptLst>
  <dgm:cxnLst>
    <dgm:cxn modelId="{84FFB60C-A1D6-4990-8D01-AEDFCEE79A11}" type="presOf" srcId="{34EC870A-B984-4FE6-A2C3-69D50ABC8661}" destId="{B287B285-1FE7-487B-AFF8-EBC144A49B6E}" srcOrd="0" destOrd="0" presId="urn:microsoft.com/office/officeart/2005/8/layout/arrow2"/>
    <dgm:cxn modelId="{17318D23-C3C6-4129-882A-5732A843D136}" type="presOf" srcId="{3517C0AD-31B7-42E6-BBEC-45A48D4FBE91}" destId="{A79EABA7-241E-487B-BE25-9205C1F17CD4}" srcOrd="0" destOrd="0" presId="urn:microsoft.com/office/officeart/2005/8/layout/arrow2"/>
    <dgm:cxn modelId="{38607925-A42B-43BC-9447-0EE647E937E2}" srcId="{34D90DF1-6FA3-400A-97F5-4E38B92B3817}" destId="{3517C0AD-31B7-42E6-BBEC-45A48D4FBE91}" srcOrd="0" destOrd="0" parTransId="{96CFBF5A-26F8-43F5-84C4-DA4576D6DDD6}" sibTransId="{9418E0E3-434D-4B94-81BE-9DB96950900D}"/>
    <dgm:cxn modelId="{8054FF5B-590B-47C5-B6DF-3D8FB5CE7BE0}" srcId="{34D90DF1-6FA3-400A-97F5-4E38B92B3817}" destId="{34EC870A-B984-4FE6-A2C3-69D50ABC8661}" srcOrd="1" destOrd="0" parTransId="{2146A887-E0D4-4CF1-ADD0-909B5CC2DC35}" sibTransId="{EACF152C-3A8B-4638-A443-96E1FC790BE1}"/>
    <dgm:cxn modelId="{6C9DB968-7071-49DC-8A3B-B84B34ABE886}" type="presOf" srcId="{34D90DF1-6FA3-400A-97F5-4E38B92B3817}" destId="{F2215118-A4DB-447B-A40B-F8B9DED3DA74}" srcOrd="0" destOrd="0" presId="urn:microsoft.com/office/officeart/2005/8/layout/arrow2"/>
    <dgm:cxn modelId="{DFCACBCE-F37A-4DFF-B9D7-B14E22CDCEFB}" srcId="{34D90DF1-6FA3-400A-97F5-4E38B92B3817}" destId="{744D9C0D-0E71-466E-B030-FDAFEEEBAD75}" srcOrd="2" destOrd="0" parTransId="{0839D111-1573-4A62-AD82-A13FEB1891F6}" sibTransId="{8D80F72D-FA32-4D8C-92B4-903E8CAC8451}"/>
    <dgm:cxn modelId="{DB827ADC-1FFF-4CC6-9C21-3C2EB714677B}" type="presOf" srcId="{744D9C0D-0E71-466E-B030-FDAFEEEBAD75}" destId="{6A9B8A11-658A-44BE-A474-F6A48614BA14}" srcOrd="0" destOrd="0" presId="urn:microsoft.com/office/officeart/2005/8/layout/arrow2"/>
    <dgm:cxn modelId="{1D84A241-2B40-44F1-8FA9-934F43AC4D7E}" type="presParOf" srcId="{F2215118-A4DB-447B-A40B-F8B9DED3DA74}" destId="{DFEC6E91-D202-4762-8B17-5994AE6E75F0}" srcOrd="0" destOrd="0" presId="urn:microsoft.com/office/officeart/2005/8/layout/arrow2"/>
    <dgm:cxn modelId="{1E7262CE-0973-48CE-842E-EE48A4ABE9C6}" type="presParOf" srcId="{F2215118-A4DB-447B-A40B-F8B9DED3DA74}" destId="{341C47AC-709D-4C4A-AE04-8501EC571AB4}" srcOrd="1" destOrd="0" presId="urn:microsoft.com/office/officeart/2005/8/layout/arrow2"/>
    <dgm:cxn modelId="{37479619-CDD2-4CDD-B992-6F664CCA4C61}" type="presParOf" srcId="{341C47AC-709D-4C4A-AE04-8501EC571AB4}" destId="{D98FD467-C5EF-4B6F-9BFA-B1C93A2F8619}" srcOrd="0" destOrd="0" presId="urn:microsoft.com/office/officeart/2005/8/layout/arrow2"/>
    <dgm:cxn modelId="{5ABE5D99-532F-4C46-8B24-8FC05D15C671}" type="presParOf" srcId="{341C47AC-709D-4C4A-AE04-8501EC571AB4}" destId="{A79EABA7-241E-487B-BE25-9205C1F17CD4}" srcOrd="1" destOrd="0" presId="urn:microsoft.com/office/officeart/2005/8/layout/arrow2"/>
    <dgm:cxn modelId="{C0C916FA-88F6-4B15-97C5-230E70351DA9}" type="presParOf" srcId="{341C47AC-709D-4C4A-AE04-8501EC571AB4}" destId="{47A2213A-D033-4B12-B906-38713E421ED3}" srcOrd="2" destOrd="0" presId="urn:microsoft.com/office/officeart/2005/8/layout/arrow2"/>
    <dgm:cxn modelId="{B331D5E2-8FB4-4806-B85E-23DC46056CBF}" type="presParOf" srcId="{341C47AC-709D-4C4A-AE04-8501EC571AB4}" destId="{B287B285-1FE7-487B-AFF8-EBC144A49B6E}" srcOrd="3" destOrd="0" presId="urn:microsoft.com/office/officeart/2005/8/layout/arrow2"/>
    <dgm:cxn modelId="{C1D520E9-951A-4B61-B01D-7E112B583F39}" type="presParOf" srcId="{341C47AC-709D-4C4A-AE04-8501EC571AB4}" destId="{976B6923-CA4C-4185-B00B-B13CFB13C2AB}" srcOrd="4" destOrd="0" presId="urn:microsoft.com/office/officeart/2005/8/layout/arrow2"/>
    <dgm:cxn modelId="{5813E99B-0897-48E3-8922-9901C8F90AB3}" type="presParOf" srcId="{341C47AC-709D-4C4A-AE04-8501EC571AB4}" destId="{6A9B8A11-658A-44BE-A474-F6A48614BA14}"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A0018F-6E87-402B-8E7E-047B63826339}" type="doc">
      <dgm:prSet loTypeId="urn:microsoft.com/office/officeart/2005/8/layout/hProcess9" loCatId="process" qsTypeId="urn:microsoft.com/office/officeart/2005/8/quickstyle/simple1" qsCatId="simple" csTypeId="urn:microsoft.com/office/officeart/2005/8/colors/accent1_2" csCatId="accent1" phldr="1"/>
      <dgm:spPr/>
    </dgm:pt>
    <dgm:pt modelId="{225AD4F7-F5C3-4776-A24A-D020906446B8}">
      <dgm:prSet phldrT="[テキスト]" custT="1"/>
      <dgm:spPr>
        <a:solidFill>
          <a:schemeClr val="accent1"/>
        </a:solidFill>
      </dgm:spPr>
      <dgm:t>
        <a:bodyPr/>
        <a:lstStyle/>
        <a:p>
          <a:r>
            <a:rPr kumimoji="1" lang="ja-JP" altLang="en-US" sz="2400" b="1" dirty="0">
              <a:solidFill>
                <a:schemeClr val="bg1"/>
              </a:solidFill>
            </a:rPr>
            <a:t>目指すクラブの姿</a:t>
          </a:r>
          <a:endParaRPr kumimoji="1" lang="en-US" altLang="ja-JP" sz="2400" b="1" dirty="0">
            <a:solidFill>
              <a:schemeClr val="bg1"/>
            </a:solidFill>
          </a:endParaRPr>
        </a:p>
      </dgm:t>
    </dgm:pt>
    <dgm:pt modelId="{F6CF38B0-EB16-4D51-9889-7513C22349A1}" type="parTrans" cxnId="{9225D557-3120-40FF-B555-327F5B31F20E}">
      <dgm:prSet/>
      <dgm:spPr/>
      <dgm:t>
        <a:bodyPr/>
        <a:lstStyle/>
        <a:p>
          <a:endParaRPr kumimoji="1" lang="ja-JP" altLang="en-US"/>
        </a:p>
      </dgm:t>
    </dgm:pt>
    <dgm:pt modelId="{5988F6E4-98F7-4832-9341-17B3637C8E0D}" type="sibTrans" cxnId="{9225D557-3120-40FF-B555-327F5B31F20E}">
      <dgm:prSet/>
      <dgm:spPr/>
      <dgm:t>
        <a:bodyPr/>
        <a:lstStyle/>
        <a:p>
          <a:endParaRPr kumimoji="1" lang="ja-JP" altLang="en-US"/>
        </a:p>
      </dgm:t>
    </dgm:pt>
    <dgm:pt modelId="{DC4225D9-2534-4BE2-B0E9-80F005F0E075}">
      <dgm:prSet phldrT="[テキスト]" custT="1"/>
      <dgm:spPr/>
      <dgm:t>
        <a:bodyPr/>
        <a:lstStyle/>
        <a:p>
          <a:r>
            <a:rPr kumimoji="1" lang="ja-JP" altLang="en-US" sz="2400" b="1" dirty="0"/>
            <a:t>変化すべき事項確認</a:t>
          </a:r>
          <a:endParaRPr kumimoji="1" lang="en-US" altLang="ja-JP" sz="2400" b="1" dirty="0"/>
        </a:p>
      </dgm:t>
    </dgm:pt>
    <dgm:pt modelId="{89A00CD4-C9DD-43AF-AA30-D8850AD945FA}" type="sibTrans" cxnId="{FA2D3F09-25F0-42DB-BF05-BDD769815CA2}">
      <dgm:prSet/>
      <dgm:spPr/>
      <dgm:t>
        <a:bodyPr/>
        <a:lstStyle/>
        <a:p>
          <a:endParaRPr kumimoji="1" lang="ja-JP" altLang="en-US"/>
        </a:p>
      </dgm:t>
    </dgm:pt>
    <dgm:pt modelId="{EB7301EA-A093-4168-9290-FA94969CE269}" type="parTrans" cxnId="{FA2D3F09-25F0-42DB-BF05-BDD769815CA2}">
      <dgm:prSet/>
      <dgm:spPr/>
      <dgm:t>
        <a:bodyPr/>
        <a:lstStyle/>
        <a:p>
          <a:endParaRPr kumimoji="1" lang="ja-JP" altLang="en-US"/>
        </a:p>
      </dgm:t>
    </dgm:pt>
    <dgm:pt modelId="{15E0A17B-D7B9-489C-AF12-1EDE538BD929}">
      <dgm:prSet phldrT="[テキスト]" custT="1"/>
      <dgm:spPr/>
      <dgm:t>
        <a:bodyPr/>
        <a:lstStyle/>
        <a:p>
          <a:pPr>
            <a:lnSpc>
              <a:spcPts val="2600"/>
            </a:lnSpc>
          </a:pPr>
          <a:r>
            <a:rPr kumimoji="1" lang="ja-JP" altLang="en-US" sz="2550" b="1" baseline="0" dirty="0">
              <a:solidFill>
                <a:schemeClr val="bg1"/>
              </a:solidFill>
            </a:rPr>
            <a:t>推奨クラブ細則への反映</a:t>
          </a:r>
          <a:endParaRPr kumimoji="1" lang="en-US" altLang="ja-JP" sz="2550" b="1" baseline="0" dirty="0">
            <a:solidFill>
              <a:schemeClr val="bg1"/>
            </a:solidFill>
          </a:endParaRPr>
        </a:p>
        <a:p>
          <a:pPr>
            <a:lnSpc>
              <a:spcPts val="2600"/>
            </a:lnSpc>
          </a:pPr>
          <a:r>
            <a:rPr kumimoji="1" lang="ja-JP" altLang="en-US" sz="3200" b="1" baseline="0" dirty="0">
              <a:solidFill>
                <a:srgbClr val="FFFF00"/>
              </a:solidFill>
            </a:rPr>
            <a:t>会員の帰属感</a:t>
          </a:r>
        </a:p>
      </dgm:t>
    </dgm:pt>
    <dgm:pt modelId="{DF14FD10-6A7F-4D48-9765-B8932B5E9EF7}" type="sibTrans" cxnId="{062D076A-D177-4D89-B692-39E9F4C548E0}">
      <dgm:prSet/>
      <dgm:spPr/>
      <dgm:t>
        <a:bodyPr/>
        <a:lstStyle/>
        <a:p>
          <a:endParaRPr kumimoji="1" lang="ja-JP" altLang="en-US"/>
        </a:p>
      </dgm:t>
    </dgm:pt>
    <dgm:pt modelId="{22473ED3-D5AC-401B-9813-C880101112A5}" type="parTrans" cxnId="{062D076A-D177-4D89-B692-39E9F4C548E0}">
      <dgm:prSet/>
      <dgm:spPr/>
      <dgm:t>
        <a:bodyPr/>
        <a:lstStyle/>
        <a:p>
          <a:endParaRPr kumimoji="1" lang="ja-JP" altLang="en-US"/>
        </a:p>
      </dgm:t>
    </dgm:pt>
    <dgm:pt modelId="{51229C18-7BDF-45FC-9A9A-5328B68718D0}" type="pres">
      <dgm:prSet presAssocID="{A4A0018F-6E87-402B-8E7E-047B63826339}" presName="CompostProcess" presStyleCnt="0">
        <dgm:presLayoutVars>
          <dgm:dir/>
          <dgm:resizeHandles val="exact"/>
        </dgm:presLayoutVars>
      </dgm:prSet>
      <dgm:spPr/>
    </dgm:pt>
    <dgm:pt modelId="{ADAA9F28-4756-4A14-B40D-9035ADF04875}" type="pres">
      <dgm:prSet presAssocID="{A4A0018F-6E87-402B-8E7E-047B63826339}" presName="arrow" presStyleLbl="bgShp" presStyleIdx="0" presStyleCnt="1"/>
      <dgm:spPr>
        <a:solidFill>
          <a:schemeClr val="accent6"/>
        </a:solidFill>
      </dgm:spPr>
    </dgm:pt>
    <dgm:pt modelId="{8FB9443D-3121-4A7A-9AF4-D2CBFF9AAA31}" type="pres">
      <dgm:prSet presAssocID="{A4A0018F-6E87-402B-8E7E-047B63826339}" presName="linearProcess" presStyleCnt="0"/>
      <dgm:spPr/>
    </dgm:pt>
    <dgm:pt modelId="{788B6923-BA1F-4417-BD5E-F20A87F40C1A}" type="pres">
      <dgm:prSet presAssocID="{225AD4F7-F5C3-4776-A24A-D020906446B8}" presName="textNode" presStyleLbl="node1" presStyleIdx="0" presStyleCnt="3" custScaleY="56974">
        <dgm:presLayoutVars>
          <dgm:bulletEnabled val="1"/>
        </dgm:presLayoutVars>
      </dgm:prSet>
      <dgm:spPr/>
    </dgm:pt>
    <dgm:pt modelId="{C3EB6105-FFCC-4317-AEDA-6E0D655BC5AA}" type="pres">
      <dgm:prSet presAssocID="{5988F6E4-98F7-4832-9341-17B3637C8E0D}" presName="sibTrans" presStyleCnt="0"/>
      <dgm:spPr/>
    </dgm:pt>
    <dgm:pt modelId="{977DAF6D-31D8-45A9-9687-DB50EC0EB676}" type="pres">
      <dgm:prSet presAssocID="{DC4225D9-2534-4BE2-B0E9-80F005F0E075}" presName="textNode" presStyleLbl="node1" presStyleIdx="1" presStyleCnt="3" custScaleY="56036">
        <dgm:presLayoutVars>
          <dgm:bulletEnabled val="1"/>
        </dgm:presLayoutVars>
      </dgm:prSet>
      <dgm:spPr/>
    </dgm:pt>
    <dgm:pt modelId="{2D0A20E2-59FB-48B2-8F17-6D7AE90B5A07}" type="pres">
      <dgm:prSet presAssocID="{89A00CD4-C9DD-43AF-AA30-D8850AD945FA}" presName="sibTrans" presStyleCnt="0"/>
      <dgm:spPr/>
    </dgm:pt>
    <dgm:pt modelId="{6179E382-9F80-48A1-ACCA-A5D49F69B8E9}" type="pres">
      <dgm:prSet presAssocID="{15E0A17B-D7B9-489C-AF12-1EDE538BD929}" presName="textNode" presStyleLbl="node1" presStyleIdx="2" presStyleCnt="3" custScaleY="85969">
        <dgm:presLayoutVars>
          <dgm:bulletEnabled val="1"/>
        </dgm:presLayoutVars>
      </dgm:prSet>
      <dgm:spPr/>
    </dgm:pt>
  </dgm:ptLst>
  <dgm:cxnLst>
    <dgm:cxn modelId="{FA2D3F09-25F0-42DB-BF05-BDD769815CA2}" srcId="{A4A0018F-6E87-402B-8E7E-047B63826339}" destId="{DC4225D9-2534-4BE2-B0E9-80F005F0E075}" srcOrd="1" destOrd="0" parTransId="{EB7301EA-A093-4168-9290-FA94969CE269}" sibTransId="{89A00CD4-C9DD-43AF-AA30-D8850AD945FA}"/>
    <dgm:cxn modelId="{4FB37644-185E-47A0-8852-AAF34A963A3A}" type="presOf" srcId="{225AD4F7-F5C3-4776-A24A-D020906446B8}" destId="{788B6923-BA1F-4417-BD5E-F20A87F40C1A}" srcOrd="0" destOrd="0" presId="urn:microsoft.com/office/officeart/2005/8/layout/hProcess9"/>
    <dgm:cxn modelId="{9225D557-3120-40FF-B555-327F5B31F20E}" srcId="{A4A0018F-6E87-402B-8E7E-047B63826339}" destId="{225AD4F7-F5C3-4776-A24A-D020906446B8}" srcOrd="0" destOrd="0" parTransId="{F6CF38B0-EB16-4D51-9889-7513C22349A1}" sibTransId="{5988F6E4-98F7-4832-9341-17B3637C8E0D}"/>
    <dgm:cxn modelId="{062D076A-D177-4D89-B692-39E9F4C548E0}" srcId="{A4A0018F-6E87-402B-8E7E-047B63826339}" destId="{15E0A17B-D7B9-489C-AF12-1EDE538BD929}" srcOrd="2" destOrd="0" parTransId="{22473ED3-D5AC-401B-9813-C880101112A5}" sibTransId="{DF14FD10-6A7F-4D48-9765-B8932B5E9EF7}"/>
    <dgm:cxn modelId="{CA6AE983-D814-43EA-95E2-EBE96EDA58F2}" type="presOf" srcId="{15E0A17B-D7B9-489C-AF12-1EDE538BD929}" destId="{6179E382-9F80-48A1-ACCA-A5D49F69B8E9}" srcOrd="0" destOrd="0" presId="urn:microsoft.com/office/officeart/2005/8/layout/hProcess9"/>
    <dgm:cxn modelId="{38684DAE-47D0-4566-854A-FC89ECD926E4}" type="presOf" srcId="{A4A0018F-6E87-402B-8E7E-047B63826339}" destId="{51229C18-7BDF-45FC-9A9A-5328B68718D0}" srcOrd="0" destOrd="0" presId="urn:microsoft.com/office/officeart/2005/8/layout/hProcess9"/>
    <dgm:cxn modelId="{C65E6BB9-567F-4488-8F75-A363C0BC1645}" type="presOf" srcId="{DC4225D9-2534-4BE2-B0E9-80F005F0E075}" destId="{977DAF6D-31D8-45A9-9687-DB50EC0EB676}" srcOrd="0" destOrd="0" presId="urn:microsoft.com/office/officeart/2005/8/layout/hProcess9"/>
    <dgm:cxn modelId="{97D2CB07-1985-413F-8F94-1EB32FC47D6D}" type="presParOf" srcId="{51229C18-7BDF-45FC-9A9A-5328B68718D0}" destId="{ADAA9F28-4756-4A14-B40D-9035ADF04875}" srcOrd="0" destOrd="0" presId="urn:microsoft.com/office/officeart/2005/8/layout/hProcess9"/>
    <dgm:cxn modelId="{E88CD70B-60DB-4931-ADFB-01DA989C13B3}" type="presParOf" srcId="{51229C18-7BDF-45FC-9A9A-5328B68718D0}" destId="{8FB9443D-3121-4A7A-9AF4-D2CBFF9AAA31}" srcOrd="1" destOrd="0" presId="urn:microsoft.com/office/officeart/2005/8/layout/hProcess9"/>
    <dgm:cxn modelId="{844DA498-7EFA-4E93-95B7-B610860F8B8B}" type="presParOf" srcId="{8FB9443D-3121-4A7A-9AF4-D2CBFF9AAA31}" destId="{788B6923-BA1F-4417-BD5E-F20A87F40C1A}" srcOrd="0" destOrd="0" presId="urn:microsoft.com/office/officeart/2005/8/layout/hProcess9"/>
    <dgm:cxn modelId="{FE3C8ED5-23E2-4574-9F41-0D459B149921}" type="presParOf" srcId="{8FB9443D-3121-4A7A-9AF4-D2CBFF9AAA31}" destId="{C3EB6105-FFCC-4317-AEDA-6E0D655BC5AA}" srcOrd="1" destOrd="0" presId="urn:microsoft.com/office/officeart/2005/8/layout/hProcess9"/>
    <dgm:cxn modelId="{CF83C3AA-0EB8-4FDD-8730-16658E3D55B0}" type="presParOf" srcId="{8FB9443D-3121-4A7A-9AF4-D2CBFF9AAA31}" destId="{977DAF6D-31D8-45A9-9687-DB50EC0EB676}" srcOrd="2" destOrd="0" presId="urn:microsoft.com/office/officeart/2005/8/layout/hProcess9"/>
    <dgm:cxn modelId="{CD81CD32-B80D-4BAC-B4BD-B01035C63F36}" type="presParOf" srcId="{8FB9443D-3121-4A7A-9AF4-D2CBFF9AAA31}" destId="{2D0A20E2-59FB-48B2-8F17-6D7AE90B5A07}" srcOrd="3" destOrd="0" presId="urn:microsoft.com/office/officeart/2005/8/layout/hProcess9"/>
    <dgm:cxn modelId="{97CD0B0E-3423-430B-ABD7-43C53D183A3B}" type="presParOf" srcId="{8FB9443D-3121-4A7A-9AF4-D2CBFF9AAA31}" destId="{6179E382-9F80-48A1-ACCA-A5D49F69B8E9}"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D90DF1-6FA3-400A-97F5-4E38B92B3817}" type="doc">
      <dgm:prSet loTypeId="urn:microsoft.com/office/officeart/2005/8/layout/arrow2" loCatId="process" qsTypeId="urn:microsoft.com/office/officeart/2005/8/quickstyle/simple1" qsCatId="simple" csTypeId="urn:microsoft.com/office/officeart/2005/8/colors/accent1_2" csCatId="accent1" phldr="1"/>
      <dgm:spPr/>
    </dgm:pt>
    <dgm:pt modelId="{3517C0AD-31B7-42E6-BBEC-45A48D4FBE91}">
      <dgm:prSet phldrT="[テキスト]" custT="1"/>
      <dgm:spPr/>
      <dgm:t>
        <a:bodyPr/>
        <a:lstStyle/>
        <a:p>
          <a:r>
            <a:rPr kumimoji="1" lang="en-US" altLang="ja-JP" sz="3200" b="1" dirty="0">
              <a:solidFill>
                <a:srgbClr val="0000FF"/>
              </a:solidFill>
              <a:latin typeface="Meiryo UI" panose="020B0604030504040204" pitchFamily="50" charset="-128"/>
              <a:ea typeface="Meiryo UI" panose="020B0604030504040204" pitchFamily="50" charset="-128"/>
            </a:rPr>
            <a:t>Learning</a:t>
          </a:r>
          <a:endParaRPr kumimoji="1" lang="ja-JP" altLang="en-US" sz="3200" b="1" dirty="0">
            <a:solidFill>
              <a:srgbClr val="0000FF"/>
            </a:solidFill>
            <a:latin typeface="Meiryo UI" panose="020B0604030504040204" pitchFamily="50" charset="-128"/>
            <a:ea typeface="Meiryo UI" panose="020B0604030504040204" pitchFamily="50" charset="-128"/>
          </a:endParaRPr>
        </a:p>
      </dgm:t>
    </dgm:pt>
    <dgm:pt modelId="{96CFBF5A-26F8-43F5-84C4-DA4576D6DDD6}" type="parTrans" cxnId="{38607925-A42B-43BC-9447-0EE647E937E2}">
      <dgm:prSet/>
      <dgm:spPr/>
      <dgm:t>
        <a:bodyPr/>
        <a:lstStyle/>
        <a:p>
          <a:endParaRPr kumimoji="1" lang="ja-JP" altLang="en-US"/>
        </a:p>
      </dgm:t>
    </dgm:pt>
    <dgm:pt modelId="{9418E0E3-434D-4B94-81BE-9DB96950900D}" type="sibTrans" cxnId="{38607925-A42B-43BC-9447-0EE647E937E2}">
      <dgm:prSet/>
      <dgm:spPr/>
      <dgm:t>
        <a:bodyPr/>
        <a:lstStyle/>
        <a:p>
          <a:endParaRPr kumimoji="1" lang="ja-JP" altLang="en-US"/>
        </a:p>
      </dgm:t>
    </dgm:pt>
    <dgm:pt modelId="{34EC870A-B984-4FE6-A2C3-69D50ABC8661}">
      <dgm:prSet phldrT="[テキスト]" custT="1"/>
      <dgm:spPr/>
      <dgm:t>
        <a:bodyPr/>
        <a:lstStyle/>
        <a:p>
          <a:r>
            <a:rPr kumimoji="1" lang="en-US" altLang="ja-JP" sz="3600" b="1" dirty="0">
              <a:solidFill>
                <a:srgbClr val="0000FF"/>
              </a:solidFill>
              <a:latin typeface="Meiryo UI" panose="020B0604030504040204" pitchFamily="50" charset="-128"/>
              <a:ea typeface="Meiryo UI" panose="020B0604030504040204" pitchFamily="50" charset="-128"/>
            </a:rPr>
            <a:t>Facilitation</a:t>
          </a:r>
          <a:endParaRPr kumimoji="1" lang="ja-JP" altLang="en-US" sz="3600" b="1" dirty="0">
            <a:solidFill>
              <a:srgbClr val="0000FF"/>
            </a:solidFill>
            <a:latin typeface="Meiryo UI" panose="020B0604030504040204" pitchFamily="50" charset="-128"/>
            <a:ea typeface="Meiryo UI" panose="020B0604030504040204" pitchFamily="50" charset="-128"/>
          </a:endParaRPr>
        </a:p>
      </dgm:t>
    </dgm:pt>
    <dgm:pt modelId="{2146A887-E0D4-4CF1-ADD0-909B5CC2DC35}" type="parTrans" cxnId="{8054FF5B-590B-47C5-B6DF-3D8FB5CE7BE0}">
      <dgm:prSet/>
      <dgm:spPr/>
      <dgm:t>
        <a:bodyPr/>
        <a:lstStyle/>
        <a:p>
          <a:endParaRPr kumimoji="1" lang="ja-JP" altLang="en-US"/>
        </a:p>
      </dgm:t>
    </dgm:pt>
    <dgm:pt modelId="{EACF152C-3A8B-4638-A443-96E1FC790BE1}" type="sibTrans" cxnId="{8054FF5B-590B-47C5-B6DF-3D8FB5CE7BE0}">
      <dgm:prSet/>
      <dgm:spPr/>
      <dgm:t>
        <a:bodyPr/>
        <a:lstStyle/>
        <a:p>
          <a:endParaRPr kumimoji="1" lang="ja-JP" altLang="en-US"/>
        </a:p>
      </dgm:t>
    </dgm:pt>
    <dgm:pt modelId="{744D9C0D-0E71-466E-B030-FDAFEEEBAD75}">
      <dgm:prSet phldrT="[テキスト]" custT="1"/>
      <dgm:spPr/>
      <dgm:t>
        <a:bodyPr/>
        <a:lstStyle/>
        <a:p>
          <a:r>
            <a:rPr kumimoji="1" lang="en-US" altLang="ja-JP" sz="4000" b="1" dirty="0">
              <a:solidFill>
                <a:srgbClr val="0000FF"/>
              </a:solidFill>
              <a:latin typeface="Meiryo UI" panose="020B0604030504040204" pitchFamily="50" charset="-128"/>
              <a:ea typeface="Meiryo UI" panose="020B0604030504040204" pitchFamily="50" charset="-128"/>
            </a:rPr>
            <a:t>Action</a:t>
          </a:r>
          <a:endParaRPr kumimoji="1" lang="ja-JP" altLang="en-US" sz="4000" b="1" dirty="0">
            <a:solidFill>
              <a:srgbClr val="0000FF"/>
            </a:solidFill>
            <a:latin typeface="Meiryo UI" panose="020B0604030504040204" pitchFamily="50" charset="-128"/>
            <a:ea typeface="Meiryo UI" panose="020B0604030504040204" pitchFamily="50" charset="-128"/>
          </a:endParaRPr>
        </a:p>
      </dgm:t>
    </dgm:pt>
    <dgm:pt modelId="{0839D111-1573-4A62-AD82-A13FEB1891F6}" type="parTrans" cxnId="{DFCACBCE-F37A-4DFF-B9D7-B14E22CDCEFB}">
      <dgm:prSet/>
      <dgm:spPr/>
      <dgm:t>
        <a:bodyPr/>
        <a:lstStyle/>
        <a:p>
          <a:endParaRPr kumimoji="1" lang="ja-JP" altLang="en-US"/>
        </a:p>
      </dgm:t>
    </dgm:pt>
    <dgm:pt modelId="{8D80F72D-FA32-4D8C-92B4-903E8CAC8451}" type="sibTrans" cxnId="{DFCACBCE-F37A-4DFF-B9D7-B14E22CDCEFB}">
      <dgm:prSet/>
      <dgm:spPr/>
      <dgm:t>
        <a:bodyPr/>
        <a:lstStyle/>
        <a:p>
          <a:endParaRPr kumimoji="1" lang="ja-JP" altLang="en-US"/>
        </a:p>
      </dgm:t>
    </dgm:pt>
    <dgm:pt modelId="{F2215118-A4DB-447B-A40B-F8B9DED3DA74}" type="pres">
      <dgm:prSet presAssocID="{34D90DF1-6FA3-400A-97F5-4E38B92B3817}" presName="arrowDiagram" presStyleCnt="0">
        <dgm:presLayoutVars>
          <dgm:chMax val="5"/>
          <dgm:dir/>
          <dgm:resizeHandles val="exact"/>
        </dgm:presLayoutVars>
      </dgm:prSet>
      <dgm:spPr/>
    </dgm:pt>
    <dgm:pt modelId="{DFEC6E91-D202-4762-8B17-5994AE6E75F0}" type="pres">
      <dgm:prSet presAssocID="{34D90DF1-6FA3-400A-97F5-4E38B92B3817}" presName="arrow" presStyleLbl="bgShp" presStyleIdx="0" presStyleCnt="1" custAng="21436438" custLinFactNeighborX="-987" custLinFactNeighborY="-4805"/>
      <dgm:spPr/>
    </dgm:pt>
    <dgm:pt modelId="{341C47AC-709D-4C4A-AE04-8501EC571AB4}" type="pres">
      <dgm:prSet presAssocID="{34D90DF1-6FA3-400A-97F5-4E38B92B3817}" presName="arrowDiagram3" presStyleCnt="0"/>
      <dgm:spPr/>
    </dgm:pt>
    <dgm:pt modelId="{D98FD467-C5EF-4B6F-9BFA-B1C93A2F8619}" type="pres">
      <dgm:prSet presAssocID="{3517C0AD-31B7-42E6-BBEC-45A48D4FBE91}" presName="bullet3a" presStyleLbl="node1" presStyleIdx="0" presStyleCnt="3" custLinFactNeighborX="19005" custLinFactNeighborY="-19954"/>
      <dgm:spPr>
        <a:solidFill>
          <a:srgbClr val="F14A3D"/>
        </a:solidFill>
      </dgm:spPr>
    </dgm:pt>
    <dgm:pt modelId="{A79EABA7-241E-487B-BE25-9205C1F17CD4}" type="pres">
      <dgm:prSet presAssocID="{3517C0AD-31B7-42E6-BBEC-45A48D4FBE91}" presName="textBox3a" presStyleLbl="revTx" presStyleIdx="0" presStyleCnt="3" custScaleX="124369" custScaleY="57954" custLinFactNeighborX="-37802" custLinFactNeighborY="-19136">
        <dgm:presLayoutVars>
          <dgm:bulletEnabled val="1"/>
        </dgm:presLayoutVars>
      </dgm:prSet>
      <dgm:spPr/>
    </dgm:pt>
    <dgm:pt modelId="{47A2213A-D033-4B12-B906-38713E421ED3}" type="pres">
      <dgm:prSet presAssocID="{34EC870A-B984-4FE6-A2C3-69D50ABC8661}" presName="bullet3b" presStyleLbl="node1" presStyleIdx="1" presStyleCnt="3" custLinFactNeighborX="-4490" custLinFactNeighborY="-55973"/>
      <dgm:spPr>
        <a:solidFill>
          <a:srgbClr val="FF0000"/>
        </a:solidFill>
      </dgm:spPr>
    </dgm:pt>
    <dgm:pt modelId="{B287B285-1FE7-487B-AFF8-EBC144A49B6E}" type="pres">
      <dgm:prSet presAssocID="{34EC870A-B984-4FE6-A2C3-69D50ABC8661}" presName="textBox3b" presStyleLbl="revTx" presStyleIdx="1" presStyleCnt="3" custScaleX="172761" custScaleY="34831" custLinFactNeighborX="-54350" custLinFactNeighborY="-31774">
        <dgm:presLayoutVars>
          <dgm:bulletEnabled val="1"/>
        </dgm:presLayoutVars>
      </dgm:prSet>
      <dgm:spPr/>
    </dgm:pt>
    <dgm:pt modelId="{976B6923-CA4C-4185-B00B-B13CFB13C2AB}" type="pres">
      <dgm:prSet presAssocID="{744D9C0D-0E71-466E-B030-FDAFEEEBAD75}" presName="bullet3c" presStyleLbl="node1" presStyleIdx="2" presStyleCnt="3" custLinFactY="-57" custLinFactNeighborX="18618" custLinFactNeighborY="-100000"/>
      <dgm:spPr>
        <a:solidFill>
          <a:srgbClr val="F14A3D"/>
        </a:solidFill>
      </dgm:spPr>
    </dgm:pt>
    <dgm:pt modelId="{6A9B8A11-658A-44BE-A474-F6A48614BA14}" type="pres">
      <dgm:prSet presAssocID="{744D9C0D-0E71-466E-B030-FDAFEEEBAD75}" presName="textBox3c" presStyleLbl="revTx" presStyleIdx="2" presStyleCnt="3" custScaleX="111620" custScaleY="33640" custLinFactNeighborX="-59074" custLinFactNeighborY="-46163">
        <dgm:presLayoutVars>
          <dgm:bulletEnabled val="1"/>
        </dgm:presLayoutVars>
      </dgm:prSet>
      <dgm:spPr/>
    </dgm:pt>
  </dgm:ptLst>
  <dgm:cxnLst>
    <dgm:cxn modelId="{84FFB60C-A1D6-4990-8D01-AEDFCEE79A11}" type="presOf" srcId="{34EC870A-B984-4FE6-A2C3-69D50ABC8661}" destId="{B287B285-1FE7-487B-AFF8-EBC144A49B6E}" srcOrd="0" destOrd="0" presId="urn:microsoft.com/office/officeart/2005/8/layout/arrow2"/>
    <dgm:cxn modelId="{17318D23-C3C6-4129-882A-5732A843D136}" type="presOf" srcId="{3517C0AD-31B7-42E6-BBEC-45A48D4FBE91}" destId="{A79EABA7-241E-487B-BE25-9205C1F17CD4}" srcOrd="0" destOrd="0" presId="urn:microsoft.com/office/officeart/2005/8/layout/arrow2"/>
    <dgm:cxn modelId="{38607925-A42B-43BC-9447-0EE647E937E2}" srcId="{34D90DF1-6FA3-400A-97F5-4E38B92B3817}" destId="{3517C0AD-31B7-42E6-BBEC-45A48D4FBE91}" srcOrd="0" destOrd="0" parTransId="{96CFBF5A-26F8-43F5-84C4-DA4576D6DDD6}" sibTransId="{9418E0E3-434D-4B94-81BE-9DB96950900D}"/>
    <dgm:cxn modelId="{8054FF5B-590B-47C5-B6DF-3D8FB5CE7BE0}" srcId="{34D90DF1-6FA3-400A-97F5-4E38B92B3817}" destId="{34EC870A-B984-4FE6-A2C3-69D50ABC8661}" srcOrd="1" destOrd="0" parTransId="{2146A887-E0D4-4CF1-ADD0-909B5CC2DC35}" sibTransId="{EACF152C-3A8B-4638-A443-96E1FC790BE1}"/>
    <dgm:cxn modelId="{6C9DB968-7071-49DC-8A3B-B84B34ABE886}" type="presOf" srcId="{34D90DF1-6FA3-400A-97F5-4E38B92B3817}" destId="{F2215118-A4DB-447B-A40B-F8B9DED3DA74}" srcOrd="0" destOrd="0" presId="urn:microsoft.com/office/officeart/2005/8/layout/arrow2"/>
    <dgm:cxn modelId="{DFCACBCE-F37A-4DFF-B9D7-B14E22CDCEFB}" srcId="{34D90DF1-6FA3-400A-97F5-4E38B92B3817}" destId="{744D9C0D-0E71-466E-B030-FDAFEEEBAD75}" srcOrd="2" destOrd="0" parTransId="{0839D111-1573-4A62-AD82-A13FEB1891F6}" sibTransId="{8D80F72D-FA32-4D8C-92B4-903E8CAC8451}"/>
    <dgm:cxn modelId="{DB827ADC-1FFF-4CC6-9C21-3C2EB714677B}" type="presOf" srcId="{744D9C0D-0E71-466E-B030-FDAFEEEBAD75}" destId="{6A9B8A11-658A-44BE-A474-F6A48614BA14}" srcOrd="0" destOrd="0" presId="urn:microsoft.com/office/officeart/2005/8/layout/arrow2"/>
    <dgm:cxn modelId="{1D84A241-2B40-44F1-8FA9-934F43AC4D7E}" type="presParOf" srcId="{F2215118-A4DB-447B-A40B-F8B9DED3DA74}" destId="{DFEC6E91-D202-4762-8B17-5994AE6E75F0}" srcOrd="0" destOrd="0" presId="urn:microsoft.com/office/officeart/2005/8/layout/arrow2"/>
    <dgm:cxn modelId="{1E7262CE-0973-48CE-842E-EE48A4ABE9C6}" type="presParOf" srcId="{F2215118-A4DB-447B-A40B-F8B9DED3DA74}" destId="{341C47AC-709D-4C4A-AE04-8501EC571AB4}" srcOrd="1" destOrd="0" presId="urn:microsoft.com/office/officeart/2005/8/layout/arrow2"/>
    <dgm:cxn modelId="{37479619-CDD2-4CDD-B992-6F664CCA4C61}" type="presParOf" srcId="{341C47AC-709D-4C4A-AE04-8501EC571AB4}" destId="{D98FD467-C5EF-4B6F-9BFA-B1C93A2F8619}" srcOrd="0" destOrd="0" presId="urn:microsoft.com/office/officeart/2005/8/layout/arrow2"/>
    <dgm:cxn modelId="{5ABE5D99-532F-4C46-8B24-8FC05D15C671}" type="presParOf" srcId="{341C47AC-709D-4C4A-AE04-8501EC571AB4}" destId="{A79EABA7-241E-487B-BE25-9205C1F17CD4}" srcOrd="1" destOrd="0" presId="urn:microsoft.com/office/officeart/2005/8/layout/arrow2"/>
    <dgm:cxn modelId="{C0C916FA-88F6-4B15-97C5-230E70351DA9}" type="presParOf" srcId="{341C47AC-709D-4C4A-AE04-8501EC571AB4}" destId="{47A2213A-D033-4B12-B906-38713E421ED3}" srcOrd="2" destOrd="0" presId="urn:microsoft.com/office/officeart/2005/8/layout/arrow2"/>
    <dgm:cxn modelId="{B331D5E2-8FB4-4806-B85E-23DC46056CBF}" type="presParOf" srcId="{341C47AC-709D-4C4A-AE04-8501EC571AB4}" destId="{B287B285-1FE7-487B-AFF8-EBC144A49B6E}" srcOrd="3" destOrd="0" presId="urn:microsoft.com/office/officeart/2005/8/layout/arrow2"/>
    <dgm:cxn modelId="{C1D520E9-951A-4B61-B01D-7E112B583F39}" type="presParOf" srcId="{341C47AC-709D-4C4A-AE04-8501EC571AB4}" destId="{976B6923-CA4C-4185-B00B-B13CFB13C2AB}" srcOrd="4" destOrd="0" presId="urn:microsoft.com/office/officeart/2005/8/layout/arrow2"/>
    <dgm:cxn modelId="{5813E99B-0897-48E3-8922-9901C8F90AB3}" type="presParOf" srcId="{341C47AC-709D-4C4A-AE04-8501EC571AB4}" destId="{6A9B8A11-658A-44BE-A474-F6A48614BA14}"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C6E91-D202-4762-8B17-5994AE6E75F0}">
      <dsp:nvSpPr>
        <dsp:cNvPr id="0" name=""/>
        <dsp:cNvSpPr/>
      </dsp:nvSpPr>
      <dsp:spPr>
        <a:xfrm rot="21436438">
          <a:off x="0" y="-180721"/>
          <a:ext cx="7589520" cy="474344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8FD467-C5EF-4B6F-9BFA-B1C93A2F8619}">
      <dsp:nvSpPr>
        <dsp:cNvPr id="0" name=""/>
        <dsp:cNvSpPr/>
      </dsp:nvSpPr>
      <dsp:spPr>
        <a:xfrm>
          <a:off x="1001371" y="3281755"/>
          <a:ext cx="197327" cy="197327"/>
        </a:xfrm>
        <a:prstGeom prst="ellipse">
          <a:avLst/>
        </a:prstGeom>
        <a:solidFill>
          <a:srgbClr val="F14A3D"/>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9EABA7-241E-487B-BE25-9205C1F17CD4}">
      <dsp:nvSpPr>
        <dsp:cNvPr id="0" name=""/>
        <dsp:cNvSpPr/>
      </dsp:nvSpPr>
      <dsp:spPr>
        <a:xfrm>
          <a:off x="178592" y="3445662"/>
          <a:ext cx="2199289" cy="794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560" tIns="0" rIns="0" bIns="0" numCol="1" spcCol="1270" anchor="t" anchorCtr="0">
          <a:noAutofit/>
        </a:bodyPr>
        <a:lstStyle/>
        <a:p>
          <a:pPr marL="0" lvl="0" indent="0" algn="l" defTabSz="1422400">
            <a:lnSpc>
              <a:spcPct val="90000"/>
            </a:lnSpc>
            <a:spcBef>
              <a:spcPct val="0"/>
            </a:spcBef>
            <a:spcAft>
              <a:spcPct val="35000"/>
            </a:spcAft>
            <a:buNone/>
          </a:pPr>
          <a:r>
            <a:rPr kumimoji="1" lang="en-US" altLang="ja-JP" sz="3200" b="1" kern="1200" dirty="0">
              <a:solidFill>
                <a:srgbClr val="0000FF"/>
              </a:solidFill>
              <a:latin typeface="Meiryo UI" panose="020B0604030504040204" pitchFamily="50" charset="-128"/>
              <a:ea typeface="Meiryo UI" panose="020B0604030504040204" pitchFamily="50" charset="-128"/>
            </a:rPr>
            <a:t>Learning</a:t>
          </a:r>
          <a:endParaRPr kumimoji="1" lang="ja-JP" altLang="en-US" sz="3200" b="1" kern="1200" dirty="0">
            <a:solidFill>
              <a:srgbClr val="0000FF"/>
            </a:solidFill>
            <a:latin typeface="Meiryo UI" panose="020B0604030504040204" pitchFamily="50" charset="-128"/>
            <a:ea typeface="Meiryo UI" panose="020B0604030504040204" pitchFamily="50" charset="-128"/>
          </a:endParaRPr>
        </a:p>
      </dsp:txBody>
      <dsp:txXfrm>
        <a:off x="178592" y="3445662"/>
        <a:ext cx="2199289" cy="794466"/>
      </dsp:txXfrm>
    </dsp:sp>
    <dsp:sp modelId="{47A2213A-D033-4B12-B906-38713E421ED3}">
      <dsp:nvSpPr>
        <dsp:cNvPr id="0" name=""/>
        <dsp:cNvSpPr/>
      </dsp:nvSpPr>
      <dsp:spPr>
        <a:xfrm>
          <a:off x="2689647" y="1832201"/>
          <a:ext cx="356707" cy="356707"/>
        </a:xfrm>
        <a:prstGeom prst="ellipse">
          <a:avLst/>
        </a:prstGeom>
        <a:solidFill>
          <a:srgbClr val="FF000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87B285-1FE7-487B-AFF8-EBC144A49B6E}">
      <dsp:nvSpPr>
        <dsp:cNvPr id="0" name=""/>
        <dsp:cNvSpPr/>
      </dsp:nvSpPr>
      <dsp:spPr>
        <a:xfrm>
          <a:off x="1231375" y="2231129"/>
          <a:ext cx="3146815" cy="898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012" tIns="0" rIns="0" bIns="0" numCol="1" spcCol="1270" anchor="t" anchorCtr="0">
          <a:noAutofit/>
        </a:bodyPr>
        <a:lstStyle/>
        <a:p>
          <a:pPr marL="0" lvl="0" indent="0" algn="l" defTabSz="1600200">
            <a:lnSpc>
              <a:spcPct val="90000"/>
            </a:lnSpc>
            <a:spcBef>
              <a:spcPct val="0"/>
            </a:spcBef>
            <a:spcAft>
              <a:spcPct val="35000"/>
            </a:spcAft>
            <a:buNone/>
          </a:pPr>
          <a:r>
            <a:rPr kumimoji="1" lang="en-US" altLang="ja-JP" sz="3600" b="1" kern="1200" dirty="0">
              <a:solidFill>
                <a:srgbClr val="0000FF"/>
              </a:solidFill>
              <a:latin typeface="Meiryo UI" panose="020B0604030504040204" pitchFamily="50" charset="-128"/>
              <a:ea typeface="Meiryo UI" panose="020B0604030504040204" pitchFamily="50" charset="-128"/>
            </a:rPr>
            <a:t>Facilitation</a:t>
          </a:r>
          <a:endParaRPr kumimoji="1" lang="ja-JP" altLang="en-US" sz="3600" b="1" kern="1200" dirty="0">
            <a:solidFill>
              <a:srgbClr val="0000FF"/>
            </a:solidFill>
            <a:latin typeface="Meiryo UI" panose="020B0604030504040204" pitchFamily="50" charset="-128"/>
            <a:ea typeface="Meiryo UI" panose="020B0604030504040204" pitchFamily="50" charset="-128"/>
          </a:endParaRPr>
        </a:p>
      </dsp:txBody>
      <dsp:txXfrm>
        <a:off x="1231375" y="2231129"/>
        <a:ext cx="3146815" cy="898791"/>
      </dsp:txXfrm>
    </dsp:sp>
    <dsp:sp modelId="{976B6923-CA4C-4185-B00B-B13CFB13C2AB}">
      <dsp:nvSpPr>
        <dsp:cNvPr id="0" name=""/>
        <dsp:cNvSpPr/>
      </dsp:nvSpPr>
      <dsp:spPr>
        <a:xfrm>
          <a:off x="4892217" y="753694"/>
          <a:ext cx="493318" cy="493318"/>
        </a:xfrm>
        <a:prstGeom prst="ellipse">
          <a:avLst/>
        </a:prstGeom>
        <a:solidFill>
          <a:srgbClr val="F14A3D"/>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9B8A11-658A-44BE-A474-F6A48614BA14}">
      <dsp:nvSpPr>
        <dsp:cNvPr id="0" name=""/>
        <dsp:cNvSpPr/>
      </dsp:nvSpPr>
      <dsp:spPr>
        <a:xfrm>
          <a:off x="3865178" y="1065943"/>
          <a:ext cx="2033141" cy="1109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399" tIns="0" rIns="0" bIns="0" numCol="1" spcCol="1270" anchor="t" anchorCtr="0">
          <a:noAutofit/>
        </a:bodyPr>
        <a:lstStyle/>
        <a:p>
          <a:pPr marL="0" lvl="0" indent="0" algn="l" defTabSz="1778000">
            <a:lnSpc>
              <a:spcPct val="90000"/>
            </a:lnSpc>
            <a:spcBef>
              <a:spcPct val="0"/>
            </a:spcBef>
            <a:spcAft>
              <a:spcPct val="35000"/>
            </a:spcAft>
            <a:buNone/>
          </a:pPr>
          <a:r>
            <a:rPr kumimoji="1" lang="en-US" altLang="ja-JP" sz="4000" b="1" kern="1200" dirty="0">
              <a:solidFill>
                <a:srgbClr val="0000FF"/>
              </a:solidFill>
              <a:latin typeface="Meiryo UI" panose="020B0604030504040204" pitchFamily="50" charset="-128"/>
              <a:ea typeface="Meiryo UI" panose="020B0604030504040204" pitchFamily="50" charset="-128"/>
            </a:rPr>
            <a:t>Action</a:t>
          </a:r>
          <a:endParaRPr kumimoji="1" lang="ja-JP" altLang="en-US" sz="4000" b="1" kern="1200" dirty="0">
            <a:solidFill>
              <a:srgbClr val="0000FF"/>
            </a:solidFill>
            <a:latin typeface="Meiryo UI" panose="020B0604030504040204" pitchFamily="50" charset="-128"/>
            <a:ea typeface="Meiryo UI" panose="020B0604030504040204" pitchFamily="50" charset="-128"/>
          </a:endParaRPr>
        </a:p>
      </dsp:txBody>
      <dsp:txXfrm>
        <a:off x="3865178" y="1065943"/>
        <a:ext cx="2033141" cy="11090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A9F28-4756-4A14-B40D-9035ADF04875}">
      <dsp:nvSpPr>
        <dsp:cNvPr id="0" name=""/>
        <dsp:cNvSpPr/>
      </dsp:nvSpPr>
      <dsp:spPr>
        <a:xfrm>
          <a:off x="787908" y="0"/>
          <a:ext cx="8929624" cy="4272765"/>
        </a:xfrm>
        <a:prstGeom prst="rightArrow">
          <a:avLst/>
        </a:prstGeom>
        <a:solidFill>
          <a:schemeClr val="accent6"/>
        </a:solidFill>
        <a:ln>
          <a:noFill/>
        </a:ln>
        <a:effectLst/>
      </dsp:spPr>
      <dsp:style>
        <a:lnRef idx="0">
          <a:scrgbClr r="0" g="0" b="0"/>
        </a:lnRef>
        <a:fillRef idx="1">
          <a:scrgbClr r="0" g="0" b="0"/>
        </a:fillRef>
        <a:effectRef idx="0">
          <a:scrgbClr r="0" g="0" b="0"/>
        </a:effectRef>
        <a:fontRef idx="minor"/>
      </dsp:style>
    </dsp:sp>
    <dsp:sp modelId="{788B6923-BA1F-4417-BD5E-F20A87F40C1A}">
      <dsp:nvSpPr>
        <dsp:cNvPr id="0" name=""/>
        <dsp:cNvSpPr/>
      </dsp:nvSpPr>
      <dsp:spPr>
        <a:xfrm>
          <a:off x="577" y="1649509"/>
          <a:ext cx="3224087" cy="973746"/>
        </a:xfrm>
        <a:prstGeom prst="roundRect">
          <a:avLst/>
        </a:prstGeom>
        <a:solidFill>
          <a:schemeClr val="accent1"/>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solidFill>
                <a:schemeClr val="bg1"/>
              </a:solidFill>
            </a:rPr>
            <a:t>目指すクラブの姿</a:t>
          </a:r>
          <a:endParaRPr kumimoji="1" lang="en-US" altLang="ja-JP" sz="2400" b="1" kern="1200" dirty="0">
            <a:solidFill>
              <a:schemeClr val="bg1"/>
            </a:solidFill>
          </a:endParaRPr>
        </a:p>
      </dsp:txBody>
      <dsp:txXfrm>
        <a:off x="48111" y="1697043"/>
        <a:ext cx="3129019" cy="878678"/>
      </dsp:txXfrm>
    </dsp:sp>
    <dsp:sp modelId="{977DAF6D-31D8-45A9-9687-DB50EC0EB676}">
      <dsp:nvSpPr>
        <dsp:cNvPr id="0" name=""/>
        <dsp:cNvSpPr/>
      </dsp:nvSpPr>
      <dsp:spPr>
        <a:xfrm>
          <a:off x="3640676" y="1657525"/>
          <a:ext cx="3224087" cy="957714"/>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t>変化すべき事項確認</a:t>
          </a:r>
          <a:endParaRPr kumimoji="1" lang="en-US" altLang="ja-JP" sz="2400" b="1" kern="1200" dirty="0"/>
        </a:p>
      </dsp:txBody>
      <dsp:txXfrm>
        <a:off x="3687428" y="1704277"/>
        <a:ext cx="3130583" cy="864210"/>
      </dsp:txXfrm>
    </dsp:sp>
    <dsp:sp modelId="{6179E382-9F80-48A1-ACCA-A5D49F69B8E9}">
      <dsp:nvSpPr>
        <dsp:cNvPr id="0" name=""/>
        <dsp:cNvSpPr/>
      </dsp:nvSpPr>
      <dsp:spPr>
        <a:xfrm>
          <a:off x="7280775" y="1401731"/>
          <a:ext cx="3224087" cy="146930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33475">
            <a:lnSpc>
              <a:spcPts val="2600"/>
            </a:lnSpc>
            <a:spcBef>
              <a:spcPct val="0"/>
            </a:spcBef>
            <a:spcAft>
              <a:spcPct val="35000"/>
            </a:spcAft>
            <a:buNone/>
          </a:pPr>
          <a:r>
            <a:rPr kumimoji="1" lang="ja-JP" altLang="en-US" sz="2550" b="1" kern="1200" baseline="0" dirty="0">
              <a:solidFill>
                <a:schemeClr val="bg1"/>
              </a:solidFill>
            </a:rPr>
            <a:t>推奨クラブ細則への反映</a:t>
          </a:r>
          <a:endParaRPr kumimoji="1" lang="en-US" altLang="ja-JP" sz="2550" b="1" kern="1200" baseline="0" dirty="0">
            <a:solidFill>
              <a:schemeClr val="bg1"/>
            </a:solidFill>
          </a:endParaRPr>
        </a:p>
        <a:p>
          <a:pPr marL="0" lvl="0" indent="0" algn="ctr" defTabSz="1133475">
            <a:lnSpc>
              <a:spcPts val="2600"/>
            </a:lnSpc>
            <a:spcBef>
              <a:spcPct val="0"/>
            </a:spcBef>
            <a:spcAft>
              <a:spcPct val="35000"/>
            </a:spcAft>
            <a:buNone/>
          </a:pPr>
          <a:r>
            <a:rPr kumimoji="1" lang="ja-JP" altLang="en-US" sz="3200" b="1" kern="1200" baseline="0" dirty="0">
              <a:solidFill>
                <a:srgbClr val="FFFF00"/>
              </a:solidFill>
            </a:rPr>
            <a:t>会員の帰属感</a:t>
          </a:r>
        </a:p>
      </dsp:txBody>
      <dsp:txXfrm>
        <a:off x="7352500" y="1473456"/>
        <a:ext cx="3080637" cy="13258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C6E91-D202-4762-8B17-5994AE6E75F0}">
      <dsp:nvSpPr>
        <dsp:cNvPr id="0" name=""/>
        <dsp:cNvSpPr/>
      </dsp:nvSpPr>
      <dsp:spPr>
        <a:xfrm rot="21436438">
          <a:off x="0" y="-180721"/>
          <a:ext cx="7589520" cy="474344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8FD467-C5EF-4B6F-9BFA-B1C93A2F8619}">
      <dsp:nvSpPr>
        <dsp:cNvPr id="0" name=""/>
        <dsp:cNvSpPr/>
      </dsp:nvSpPr>
      <dsp:spPr>
        <a:xfrm>
          <a:off x="1001371" y="3281755"/>
          <a:ext cx="197327" cy="197327"/>
        </a:xfrm>
        <a:prstGeom prst="ellipse">
          <a:avLst/>
        </a:prstGeom>
        <a:solidFill>
          <a:srgbClr val="F14A3D"/>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9EABA7-241E-487B-BE25-9205C1F17CD4}">
      <dsp:nvSpPr>
        <dsp:cNvPr id="0" name=""/>
        <dsp:cNvSpPr/>
      </dsp:nvSpPr>
      <dsp:spPr>
        <a:xfrm>
          <a:off x="178592" y="3445662"/>
          <a:ext cx="2199289" cy="794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560" tIns="0" rIns="0" bIns="0" numCol="1" spcCol="1270" anchor="t" anchorCtr="0">
          <a:noAutofit/>
        </a:bodyPr>
        <a:lstStyle/>
        <a:p>
          <a:pPr marL="0" lvl="0" indent="0" algn="l" defTabSz="1422400">
            <a:lnSpc>
              <a:spcPct val="90000"/>
            </a:lnSpc>
            <a:spcBef>
              <a:spcPct val="0"/>
            </a:spcBef>
            <a:spcAft>
              <a:spcPct val="35000"/>
            </a:spcAft>
            <a:buNone/>
          </a:pPr>
          <a:r>
            <a:rPr kumimoji="1" lang="en-US" altLang="ja-JP" sz="3200" b="1" kern="1200" dirty="0">
              <a:solidFill>
                <a:srgbClr val="0000FF"/>
              </a:solidFill>
              <a:latin typeface="Meiryo UI" panose="020B0604030504040204" pitchFamily="50" charset="-128"/>
              <a:ea typeface="Meiryo UI" panose="020B0604030504040204" pitchFamily="50" charset="-128"/>
            </a:rPr>
            <a:t>Learning</a:t>
          </a:r>
          <a:endParaRPr kumimoji="1" lang="ja-JP" altLang="en-US" sz="3200" b="1" kern="1200" dirty="0">
            <a:solidFill>
              <a:srgbClr val="0000FF"/>
            </a:solidFill>
            <a:latin typeface="Meiryo UI" panose="020B0604030504040204" pitchFamily="50" charset="-128"/>
            <a:ea typeface="Meiryo UI" panose="020B0604030504040204" pitchFamily="50" charset="-128"/>
          </a:endParaRPr>
        </a:p>
      </dsp:txBody>
      <dsp:txXfrm>
        <a:off x="178592" y="3445662"/>
        <a:ext cx="2199289" cy="794466"/>
      </dsp:txXfrm>
    </dsp:sp>
    <dsp:sp modelId="{47A2213A-D033-4B12-B906-38713E421ED3}">
      <dsp:nvSpPr>
        <dsp:cNvPr id="0" name=""/>
        <dsp:cNvSpPr/>
      </dsp:nvSpPr>
      <dsp:spPr>
        <a:xfrm>
          <a:off x="2689647" y="1832201"/>
          <a:ext cx="356707" cy="356707"/>
        </a:xfrm>
        <a:prstGeom prst="ellipse">
          <a:avLst/>
        </a:prstGeom>
        <a:solidFill>
          <a:srgbClr val="FF000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87B285-1FE7-487B-AFF8-EBC144A49B6E}">
      <dsp:nvSpPr>
        <dsp:cNvPr id="0" name=""/>
        <dsp:cNvSpPr/>
      </dsp:nvSpPr>
      <dsp:spPr>
        <a:xfrm>
          <a:off x="1231375" y="2231129"/>
          <a:ext cx="3146815" cy="898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012" tIns="0" rIns="0" bIns="0" numCol="1" spcCol="1270" anchor="t" anchorCtr="0">
          <a:noAutofit/>
        </a:bodyPr>
        <a:lstStyle/>
        <a:p>
          <a:pPr marL="0" lvl="0" indent="0" algn="l" defTabSz="1600200">
            <a:lnSpc>
              <a:spcPct val="90000"/>
            </a:lnSpc>
            <a:spcBef>
              <a:spcPct val="0"/>
            </a:spcBef>
            <a:spcAft>
              <a:spcPct val="35000"/>
            </a:spcAft>
            <a:buNone/>
          </a:pPr>
          <a:r>
            <a:rPr kumimoji="1" lang="en-US" altLang="ja-JP" sz="3600" b="1" kern="1200" dirty="0">
              <a:solidFill>
                <a:srgbClr val="0000FF"/>
              </a:solidFill>
              <a:latin typeface="Meiryo UI" panose="020B0604030504040204" pitchFamily="50" charset="-128"/>
              <a:ea typeface="Meiryo UI" panose="020B0604030504040204" pitchFamily="50" charset="-128"/>
            </a:rPr>
            <a:t>Facilitation</a:t>
          </a:r>
          <a:endParaRPr kumimoji="1" lang="ja-JP" altLang="en-US" sz="3600" b="1" kern="1200" dirty="0">
            <a:solidFill>
              <a:srgbClr val="0000FF"/>
            </a:solidFill>
            <a:latin typeface="Meiryo UI" panose="020B0604030504040204" pitchFamily="50" charset="-128"/>
            <a:ea typeface="Meiryo UI" panose="020B0604030504040204" pitchFamily="50" charset="-128"/>
          </a:endParaRPr>
        </a:p>
      </dsp:txBody>
      <dsp:txXfrm>
        <a:off x="1231375" y="2231129"/>
        <a:ext cx="3146815" cy="898791"/>
      </dsp:txXfrm>
    </dsp:sp>
    <dsp:sp modelId="{976B6923-CA4C-4185-B00B-B13CFB13C2AB}">
      <dsp:nvSpPr>
        <dsp:cNvPr id="0" name=""/>
        <dsp:cNvSpPr/>
      </dsp:nvSpPr>
      <dsp:spPr>
        <a:xfrm>
          <a:off x="4892217" y="753694"/>
          <a:ext cx="493318" cy="493318"/>
        </a:xfrm>
        <a:prstGeom prst="ellipse">
          <a:avLst/>
        </a:prstGeom>
        <a:solidFill>
          <a:srgbClr val="F14A3D"/>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9B8A11-658A-44BE-A474-F6A48614BA14}">
      <dsp:nvSpPr>
        <dsp:cNvPr id="0" name=""/>
        <dsp:cNvSpPr/>
      </dsp:nvSpPr>
      <dsp:spPr>
        <a:xfrm>
          <a:off x="3865178" y="1065943"/>
          <a:ext cx="2033141" cy="1109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399" tIns="0" rIns="0" bIns="0" numCol="1" spcCol="1270" anchor="t" anchorCtr="0">
          <a:noAutofit/>
        </a:bodyPr>
        <a:lstStyle/>
        <a:p>
          <a:pPr marL="0" lvl="0" indent="0" algn="l" defTabSz="1778000">
            <a:lnSpc>
              <a:spcPct val="90000"/>
            </a:lnSpc>
            <a:spcBef>
              <a:spcPct val="0"/>
            </a:spcBef>
            <a:spcAft>
              <a:spcPct val="35000"/>
            </a:spcAft>
            <a:buNone/>
          </a:pPr>
          <a:r>
            <a:rPr kumimoji="1" lang="en-US" altLang="ja-JP" sz="4000" b="1" kern="1200" dirty="0">
              <a:solidFill>
                <a:srgbClr val="0000FF"/>
              </a:solidFill>
              <a:latin typeface="Meiryo UI" panose="020B0604030504040204" pitchFamily="50" charset="-128"/>
              <a:ea typeface="Meiryo UI" panose="020B0604030504040204" pitchFamily="50" charset="-128"/>
            </a:rPr>
            <a:t>Action</a:t>
          </a:r>
          <a:endParaRPr kumimoji="1" lang="ja-JP" altLang="en-US" sz="4000" b="1" kern="1200" dirty="0">
            <a:solidFill>
              <a:srgbClr val="0000FF"/>
            </a:solidFill>
            <a:latin typeface="Meiryo UI" panose="020B0604030504040204" pitchFamily="50" charset="-128"/>
            <a:ea typeface="Meiryo UI" panose="020B0604030504040204" pitchFamily="50" charset="-128"/>
          </a:endParaRPr>
        </a:p>
      </dsp:txBody>
      <dsp:txXfrm>
        <a:off x="3865178" y="1065943"/>
        <a:ext cx="2033141" cy="1109009"/>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5923A7-A430-4520-AFA8-B15112622F29}" type="datetimeFigureOut">
              <a:rPr kumimoji="1" lang="ja-JP" altLang="en-US" smtClean="0"/>
              <a:t>2023/4/25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160748-4AF7-4463-9942-E8FD58C5A3C6}" type="slidenum">
              <a:rPr kumimoji="1" lang="ja-JP" altLang="en-US" smtClean="0"/>
              <a:t>‹#›</a:t>
            </a:fld>
            <a:endParaRPr kumimoji="1" lang="ja-JP" altLang="en-US"/>
          </a:p>
        </p:txBody>
      </p:sp>
    </p:spTree>
    <p:extLst>
      <p:ext uri="{BB962C8B-B14F-4D97-AF65-F5344CB8AC3E}">
        <p14:creationId xmlns:p14="http://schemas.microsoft.com/office/powerpoint/2010/main" val="72282020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国際ロータリーの組織規程である「定款」は、規定審議会の決議をもって変更されます。</a:t>
            </a:r>
            <a:endParaRPr kumimoji="1" lang="en-US" altLang="ja-JP" dirty="0"/>
          </a:p>
          <a:p>
            <a:endParaRPr kumimoji="1" lang="en-US" altLang="ja-JP" dirty="0"/>
          </a:p>
          <a:p>
            <a:r>
              <a:rPr kumimoji="1" lang="ja-JP" altLang="en-US" dirty="0"/>
              <a:t>現在の審議会は、毎年オンラインで開催される「決議審議会」と、３年に一回開催される「規定審議会」の二つから構成されます。</a:t>
            </a:r>
            <a:endParaRPr kumimoji="1" lang="en-US" altLang="ja-JP" dirty="0"/>
          </a:p>
          <a:p>
            <a:endParaRPr kumimoji="1" lang="en-US" altLang="ja-JP" dirty="0"/>
          </a:p>
          <a:p>
            <a:r>
              <a:rPr kumimoji="1" lang="ja-JP" altLang="en-US" dirty="0"/>
              <a:t>毎年開催の「決議審議会」での決議内容は、その後、ＲＩ理事会またはロータリー財団管理委員会で審議されることとなります。</a:t>
            </a:r>
            <a:endParaRPr kumimoji="1" lang="en-US" altLang="ja-JP" dirty="0"/>
          </a:p>
          <a:p>
            <a:endParaRPr kumimoji="1" lang="en-US" altLang="ja-JP" dirty="0"/>
          </a:p>
          <a:p>
            <a:r>
              <a:rPr kumimoji="1" lang="ja-JP" altLang="en-US" dirty="0"/>
              <a:t>３年に一回開催される「規定審議会」では、ロータリーの組織規程に変更を加える「制定案」とＲＩ理事会の見解を表明する</a:t>
            </a:r>
            <a:endParaRPr kumimoji="1" lang="en-US" altLang="ja-JP" dirty="0"/>
          </a:p>
          <a:p>
            <a:r>
              <a:rPr kumimoji="1" lang="ja-JP" altLang="en-US" dirty="0"/>
              <a:t>「見解表明案」について審議と投票が行われ、決議された内容は直後に迎える年度から適用施行されることとなります。</a:t>
            </a:r>
            <a:endParaRPr kumimoji="1" lang="en-US" altLang="ja-JP" dirty="0"/>
          </a:p>
          <a:p>
            <a:endParaRPr kumimoji="1" lang="en-US" altLang="ja-JP" dirty="0"/>
          </a:p>
          <a:p>
            <a:r>
              <a:rPr kumimoji="1" lang="ja-JP" altLang="en-US" dirty="0"/>
              <a:t>このほか、組織の方針に関し、新たな方針の立案とっ策定、原稿方針の見直し・修正は理事会において実行されることとなってます。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65160748-4AF7-4463-9942-E8FD58C5A3C6}" type="slidenum">
              <a:rPr kumimoji="1" lang="ja-JP" altLang="en-US" smtClean="0"/>
              <a:t>6</a:t>
            </a:fld>
            <a:endParaRPr kumimoji="1" lang="ja-JP" altLang="en-US"/>
          </a:p>
        </p:txBody>
      </p:sp>
    </p:spTree>
    <p:extLst>
      <p:ext uri="{BB962C8B-B14F-4D97-AF65-F5344CB8AC3E}">
        <p14:creationId xmlns:p14="http://schemas.microsoft.com/office/powerpoint/2010/main" val="4274271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ここで、少し歴史を振り返り、規定審議会がもたらした内容を整理いたします。</a:t>
            </a:r>
            <a:endParaRPr kumimoji="1" lang="en-US" altLang="ja-JP" dirty="0"/>
          </a:p>
          <a:p>
            <a:endParaRPr kumimoji="1" lang="en-US" altLang="ja-JP" dirty="0"/>
          </a:p>
          <a:p>
            <a:r>
              <a:rPr kumimoji="1" lang="ja-JP" altLang="en-US" dirty="0"/>
              <a:t>組織規程に変更を加えるための審議会は</a:t>
            </a:r>
            <a:r>
              <a:rPr kumimoji="1" lang="en-US" altLang="ja-JP" dirty="0"/>
              <a:t>1934</a:t>
            </a:r>
            <a:r>
              <a:rPr kumimoji="1" lang="ja-JP" altLang="en-US" dirty="0"/>
              <a:t>年まで毎年開催される国際大会に合わせて行われていましたが、</a:t>
            </a:r>
            <a:endParaRPr kumimoji="1" lang="en-US" altLang="ja-JP" dirty="0"/>
          </a:p>
          <a:p>
            <a:r>
              <a:rPr kumimoji="1" lang="en-US" altLang="ja-JP" dirty="0"/>
              <a:t>1934</a:t>
            </a:r>
            <a:r>
              <a:rPr kumimoji="1" lang="ja-JP" altLang="en-US" dirty="0"/>
              <a:t>年デトロイト大会以降大会から分離しての開催、</a:t>
            </a:r>
            <a:endParaRPr kumimoji="1" lang="en-US" altLang="ja-JP" dirty="0"/>
          </a:p>
          <a:p>
            <a:r>
              <a:rPr kumimoji="1" lang="en-US" altLang="ja-JP" dirty="0"/>
              <a:t>1954</a:t>
            </a:r>
            <a:r>
              <a:rPr kumimoji="1" lang="ja-JP" altLang="en-US" dirty="0"/>
              <a:t>年シアトル大会以降は隔年の開催</a:t>
            </a:r>
            <a:endParaRPr kumimoji="1" lang="en-US" altLang="ja-JP" dirty="0"/>
          </a:p>
          <a:p>
            <a:r>
              <a:rPr kumimoji="1" lang="en-US" altLang="ja-JP" dirty="0"/>
              <a:t>1974</a:t>
            </a:r>
            <a:r>
              <a:rPr kumimoji="1" lang="ja-JP" altLang="en-US" dirty="0"/>
              <a:t>年ミネアポリス大会以降、</a:t>
            </a:r>
            <a:r>
              <a:rPr kumimoji="1" lang="en-US" altLang="ja-JP" dirty="0"/>
              <a:t>3</a:t>
            </a:r>
            <a:r>
              <a:rPr kumimoji="1" lang="ja-JP" altLang="en-US" dirty="0"/>
              <a:t>年に一度の開催となり、</a:t>
            </a:r>
            <a:endParaRPr kumimoji="1" lang="en-US" altLang="ja-JP" dirty="0"/>
          </a:p>
          <a:p>
            <a:r>
              <a:rPr kumimoji="1" lang="en-US" altLang="ja-JP" dirty="0"/>
              <a:t>2001</a:t>
            </a:r>
            <a:r>
              <a:rPr kumimoji="1" lang="ja-JP" altLang="en-US" dirty="0"/>
              <a:t>年シカゴ規定審議会で開催地をシカゴに固定することが決定されています。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65160748-4AF7-4463-9942-E8FD58C5A3C6}" type="slidenum">
              <a:rPr kumimoji="1" lang="ja-JP" altLang="en-US" smtClean="0"/>
              <a:t>7</a:t>
            </a:fld>
            <a:endParaRPr kumimoji="1" lang="ja-JP" altLang="en-US"/>
          </a:p>
        </p:txBody>
      </p:sp>
    </p:spTree>
    <p:extLst>
      <p:ext uri="{BB962C8B-B14F-4D97-AF65-F5344CB8AC3E}">
        <p14:creationId xmlns:p14="http://schemas.microsoft.com/office/powerpoint/2010/main" val="150699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従前の「戦略計画」では</a:t>
            </a:r>
            <a:endParaRPr kumimoji="1" lang="en-US" altLang="ja-JP" dirty="0"/>
          </a:p>
          <a:p>
            <a:endParaRPr kumimoji="1" lang="en-US" altLang="ja-JP" dirty="0"/>
          </a:p>
          <a:p>
            <a:r>
              <a:rPr kumimoji="1" lang="ja-JP" altLang="en-US" dirty="0"/>
              <a:t>人道的奉仕の重点化と増加</a:t>
            </a:r>
            <a:endParaRPr kumimoji="1" lang="en-US" altLang="ja-JP" dirty="0"/>
          </a:p>
          <a:p>
            <a:r>
              <a:rPr kumimoji="1" lang="ja-JP" altLang="en-US" dirty="0"/>
              <a:t>クラブのサポートと強化</a:t>
            </a:r>
            <a:endParaRPr kumimoji="1" lang="en-US" altLang="ja-JP" dirty="0"/>
          </a:p>
          <a:p>
            <a:r>
              <a:rPr kumimoji="1" lang="ja-JP" altLang="en-US" dirty="0"/>
              <a:t>公共イメージと認知度の向上</a:t>
            </a:r>
            <a:endParaRPr kumimoji="1" lang="en-US" altLang="ja-JP" dirty="0"/>
          </a:p>
          <a:p>
            <a:endParaRPr kumimoji="1" lang="en-US" altLang="ja-JP" dirty="0"/>
          </a:p>
          <a:p>
            <a:r>
              <a:rPr kumimoji="1" lang="ja-JP" altLang="en-US" dirty="0"/>
              <a:t>が項目として掲げられていましたがが、どのような変化を見出せばいいのでしょうか？</a:t>
            </a:r>
            <a:endParaRPr kumimoji="1" lang="en-US" altLang="ja-JP" dirty="0"/>
          </a:p>
          <a:p>
            <a:endParaRPr kumimoji="1" lang="en-US" altLang="ja-JP" dirty="0"/>
          </a:p>
          <a:p>
            <a:r>
              <a:rPr kumimoji="1" lang="ja-JP" altLang="en-US" dirty="0"/>
              <a:t>より大きなインパクトをもたらす　⇒　人道的奉仕の重点化と増加　</a:t>
            </a:r>
            <a:endParaRPr kumimoji="1" lang="en-US" altLang="ja-JP" dirty="0"/>
          </a:p>
          <a:p>
            <a:endParaRPr kumimoji="1" lang="en-US" altLang="ja-JP" dirty="0"/>
          </a:p>
          <a:p>
            <a:r>
              <a:rPr kumimoji="1" lang="ja-JP" altLang="en-US" dirty="0"/>
              <a:t>参加者の積極的な関わりを促す　⇒　クラブのサポートと強化</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参加者の基盤を広げる　⇒　公共イメージと認知度の向上　</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ja-JP" altLang="en-US" dirty="0"/>
              <a:t>適応力を高める　⇒　？？？？？</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65160748-4AF7-4463-9942-E8FD58C5A3C6}" type="slidenum">
              <a:rPr kumimoji="1" lang="ja-JP" altLang="en-US" smtClean="0"/>
              <a:t>23</a:t>
            </a:fld>
            <a:endParaRPr kumimoji="1" lang="ja-JP" altLang="en-US"/>
          </a:p>
        </p:txBody>
      </p:sp>
    </p:spTree>
    <p:extLst>
      <p:ext uri="{BB962C8B-B14F-4D97-AF65-F5344CB8AC3E}">
        <p14:creationId xmlns:p14="http://schemas.microsoft.com/office/powerpoint/2010/main" val="3637688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クラブ活性化セミナー</a:t>
            </a:r>
            <a:r>
              <a:rPr kumimoji="1" lang="en-US" altLang="ja-JP" dirty="0"/>
              <a:t>2021</a:t>
            </a:r>
            <a:r>
              <a:rPr kumimoji="1" lang="ja-JP" altLang="en-US" dirty="0"/>
              <a:t>は、次年度地区運営に当たられるガバナーとガバナー補佐の皆様、更に、クラブ支援に携われる地区チームの</a:t>
            </a:r>
            <a:endParaRPr kumimoji="1" lang="en-US" altLang="ja-JP" dirty="0"/>
          </a:p>
          <a:p>
            <a:r>
              <a:rPr kumimoji="1" lang="ja-JP" altLang="en-US" dirty="0"/>
              <a:t>皆様にとり、既に計画は固められていることとは存じま。</a:t>
            </a:r>
            <a:endParaRPr kumimoji="1" lang="en-US" altLang="ja-JP" dirty="0"/>
          </a:p>
          <a:p>
            <a:r>
              <a:rPr kumimoji="1" lang="ja-JP" altLang="en-US" dirty="0"/>
              <a:t>限られた時間、</a:t>
            </a:r>
            <a:r>
              <a:rPr kumimoji="1" lang="en-US" altLang="ja-JP" dirty="0"/>
              <a:t>In Person</a:t>
            </a:r>
            <a:r>
              <a:rPr kumimoji="1" lang="ja-JP" altLang="en-US" dirty="0"/>
              <a:t>でのコミュニケーションを前提とした形態でない、等の制約を超え、</a:t>
            </a:r>
            <a:endParaRPr kumimoji="1" lang="en-US" altLang="ja-JP" dirty="0"/>
          </a:p>
          <a:p>
            <a:r>
              <a:rPr kumimoji="1" lang="ja-JP" altLang="en-US" dirty="0"/>
              <a:t>活性を推進するためのアイディアを見出していただければ幸いです。</a:t>
            </a:r>
            <a:endParaRPr kumimoji="1" lang="en-US" altLang="ja-JP" dirty="0"/>
          </a:p>
          <a:p>
            <a:endParaRPr kumimoji="1" lang="en-US" altLang="ja-JP" dirty="0"/>
          </a:p>
          <a:p>
            <a:r>
              <a:rPr kumimoji="1" lang="ja-JP" altLang="en-US"/>
              <a:t>それではこの後のセッションをお楽しみください。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65160748-4AF7-4463-9942-E8FD58C5A3C6}" type="slidenum">
              <a:rPr kumimoji="1" lang="ja-JP" altLang="en-US" smtClean="0"/>
              <a:t>41</a:t>
            </a:fld>
            <a:endParaRPr kumimoji="1" lang="ja-JP" altLang="en-US"/>
          </a:p>
        </p:txBody>
      </p:sp>
    </p:spTree>
    <p:extLst>
      <p:ext uri="{BB962C8B-B14F-4D97-AF65-F5344CB8AC3E}">
        <p14:creationId xmlns:p14="http://schemas.microsoft.com/office/powerpoint/2010/main" val="4048497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8D3FF5-FE8E-4571-9D55-6B0139D5F05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75B7C14-E108-4126-B343-C09F891255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82F5254-B1C1-447E-8C01-B636D9FE91B1}"/>
              </a:ext>
            </a:extLst>
          </p:cNvPr>
          <p:cNvSpPr>
            <a:spLocks noGrp="1"/>
          </p:cNvSpPr>
          <p:nvPr>
            <p:ph type="dt" sz="half" idx="10"/>
          </p:nvPr>
        </p:nvSpPr>
        <p:spPr/>
        <p:txBody>
          <a:bodyPr/>
          <a:lstStyle/>
          <a:p>
            <a:fld id="{B217E227-22A3-4213-A05F-440342B36F62}" type="datetimeFigureOut">
              <a:rPr kumimoji="1" lang="ja-JP" altLang="en-US" smtClean="0"/>
              <a:t>2023/4/25</a:t>
            </a:fld>
            <a:endParaRPr kumimoji="1" lang="ja-JP" altLang="en-US"/>
          </a:p>
        </p:txBody>
      </p:sp>
      <p:sp>
        <p:nvSpPr>
          <p:cNvPr id="5" name="フッター プレースホルダー 4">
            <a:extLst>
              <a:ext uri="{FF2B5EF4-FFF2-40B4-BE49-F238E27FC236}">
                <a16:creationId xmlns:a16="http://schemas.microsoft.com/office/drawing/2014/main" id="{5E70DE4C-9153-4339-B3EE-8718CE1ED7D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BCF2B01-A4A9-4305-A073-BC8045CAE28E}"/>
              </a:ext>
            </a:extLst>
          </p:cNvPr>
          <p:cNvSpPr>
            <a:spLocks noGrp="1"/>
          </p:cNvSpPr>
          <p:nvPr>
            <p:ph type="sldNum" sz="quarter" idx="12"/>
          </p:nvPr>
        </p:nvSpPr>
        <p:spPr/>
        <p:txBody>
          <a:bodyPr/>
          <a:lstStyle/>
          <a:p>
            <a:fld id="{32A83870-4E77-4502-AAD7-B05A25D72956}" type="slidenum">
              <a:rPr kumimoji="1" lang="ja-JP" altLang="en-US" smtClean="0"/>
              <a:t>‹#›</a:t>
            </a:fld>
            <a:endParaRPr kumimoji="1" lang="ja-JP" altLang="en-US"/>
          </a:p>
        </p:txBody>
      </p:sp>
    </p:spTree>
    <p:extLst>
      <p:ext uri="{BB962C8B-B14F-4D97-AF65-F5344CB8AC3E}">
        <p14:creationId xmlns:p14="http://schemas.microsoft.com/office/powerpoint/2010/main" val="2690029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32B8D8-0706-468E-A30F-DC7BE327918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CDECABF-CB6C-4156-A1C2-FA6BA38A58D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70107CE-CC5B-47DB-9E0C-C1FDA518432F}"/>
              </a:ext>
            </a:extLst>
          </p:cNvPr>
          <p:cNvSpPr>
            <a:spLocks noGrp="1"/>
          </p:cNvSpPr>
          <p:nvPr>
            <p:ph type="dt" sz="half" idx="10"/>
          </p:nvPr>
        </p:nvSpPr>
        <p:spPr/>
        <p:txBody>
          <a:bodyPr/>
          <a:lstStyle/>
          <a:p>
            <a:fld id="{B217E227-22A3-4213-A05F-440342B36F62}" type="datetimeFigureOut">
              <a:rPr kumimoji="1" lang="ja-JP" altLang="en-US" smtClean="0"/>
              <a:t>2023/4/25</a:t>
            </a:fld>
            <a:endParaRPr kumimoji="1" lang="ja-JP" altLang="en-US"/>
          </a:p>
        </p:txBody>
      </p:sp>
      <p:sp>
        <p:nvSpPr>
          <p:cNvPr id="5" name="フッター プレースホルダー 4">
            <a:extLst>
              <a:ext uri="{FF2B5EF4-FFF2-40B4-BE49-F238E27FC236}">
                <a16:creationId xmlns:a16="http://schemas.microsoft.com/office/drawing/2014/main" id="{5B57787B-F12D-4C24-A4C6-5BC1F9824B3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FD8D6FB-53A3-462F-8019-2FB9F61E793C}"/>
              </a:ext>
            </a:extLst>
          </p:cNvPr>
          <p:cNvSpPr>
            <a:spLocks noGrp="1"/>
          </p:cNvSpPr>
          <p:nvPr>
            <p:ph type="sldNum" sz="quarter" idx="12"/>
          </p:nvPr>
        </p:nvSpPr>
        <p:spPr/>
        <p:txBody>
          <a:bodyPr/>
          <a:lstStyle/>
          <a:p>
            <a:fld id="{32A83870-4E77-4502-AAD7-B05A25D72956}" type="slidenum">
              <a:rPr kumimoji="1" lang="ja-JP" altLang="en-US" smtClean="0"/>
              <a:t>‹#›</a:t>
            </a:fld>
            <a:endParaRPr kumimoji="1" lang="ja-JP" altLang="en-US"/>
          </a:p>
        </p:txBody>
      </p:sp>
    </p:spTree>
    <p:extLst>
      <p:ext uri="{BB962C8B-B14F-4D97-AF65-F5344CB8AC3E}">
        <p14:creationId xmlns:p14="http://schemas.microsoft.com/office/powerpoint/2010/main" val="3176122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27FFF6B-25CD-4B28-8BC9-76656032FCD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BCCABA9-9461-4336-9585-AB87CCC987B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A281D0-2DBB-4BA4-BEB1-C50E2D6369C6}"/>
              </a:ext>
            </a:extLst>
          </p:cNvPr>
          <p:cNvSpPr>
            <a:spLocks noGrp="1"/>
          </p:cNvSpPr>
          <p:nvPr>
            <p:ph type="dt" sz="half" idx="10"/>
          </p:nvPr>
        </p:nvSpPr>
        <p:spPr/>
        <p:txBody>
          <a:bodyPr/>
          <a:lstStyle/>
          <a:p>
            <a:fld id="{B217E227-22A3-4213-A05F-440342B36F62}" type="datetimeFigureOut">
              <a:rPr kumimoji="1" lang="ja-JP" altLang="en-US" smtClean="0"/>
              <a:t>2023/4/25</a:t>
            </a:fld>
            <a:endParaRPr kumimoji="1" lang="ja-JP" altLang="en-US"/>
          </a:p>
        </p:txBody>
      </p:sp>
      <p:sp>
        <p:nvSpPr>
          <p:cNvPr id="5" name="フッター プレースホルダー 4">
            <a:extLst>
              <a:ext uri="{FF2B5EF4-FFF2-40B4-BE49-F238E27FC236}">
                <a16:creationId xmlns:a16="http://schemas.microsoft.com/office/drawing/2014/main" id="{5584A041-CFC3-4B4E-8EB5-7CA560450E5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6EE6EE1-7AF0-4C7D-B652-4F83C3D93D2D}"/>
              </a:ext>
            </a:extLst>
          </p:cNvPr>
          <p:cNvSpPr>
            <a:spLocks noGrp="1"/>
          </p:cNvSpPr>
          <p:nvPr>
            <p:ph type="sldNum" sz="quarter" idx="12"/>
          </p:nvPr>
        </p:nvSpPr>
        <p:spPr/>
        <p:txBody>
          <a:bodyPr/>
          <a:lstStyle/>
          <a:p>
            <a:fld id="{32A83870-4E77-4502-AAD7-B05A25D72956}" type="slidenum">
              <a:rPr kumimoji="1" lang="ja-JP" altLang="en-US" smtClean="0"/>
              <a:t>‹#›</a:t>
            </a:fld>
            <a:endParaRPr kumimoji="1" lang="ja-JP" altLang="en-US"/>
          </a:p>
        </p:txBody>
      </p:sp>
    </p:spTree>
    <p:extLst>
      <p:ext uri="{BB962C8B-B14F-4D97-AF65-F5344CB8AC3E}">
        <p14:creationId xmlns:p14="http://schemas.microsoft.com/office/powerpoint/2010/main" val="3549769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D84A1A-999C-4388-97DB-F7A99F36A9D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81CDC48-2D72-4CA0-B96F-EB06BCD6EA4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9483DE8-EF36-49FC-A8FE-9E7DF6F8A635}"/>
              </a:ext>
            </a:extLst>
          </p:cNvPr>
          <p:cNvSpPr>
            <a:spLocks noGrp="1"/>
          </p:cNvSpPr>
          <p:nvPr>
            <p:ph type="dt" sz="half" idx="10"/>
          </p:nvPr>
        </p:nvSpPr>
        <p:spPr/>
        <p:txBody>
          <a:bodyPr/>
          <a:lstStyle/>
          <a:p>
            <a:fld id="{B217E227-22A3-4213-A05F-440342B36F62}" type="datetimeFigureOut">
              <a:rPr kumimoji="1" lang="ja-JP" altLang="en-US" smtClean="0"/>
              <a:t>2023/4/25</a:t>
            </a:fld>
            <a:endParaRPr kumimoji="1" lang="ja-JP" altLang="en-US"/>
          </a:p>
        </p:txBody>
      </p:sp>
      <p:sp>
        <p:nvSpPr>
          <p:cNvPr id="5" name="フッター プレースホルダー 4">
            <a:extLst>
              <a:ext uri="{FF2B5EF4-FFF2-40B4-BE49-F238E27FC236}">
                <a16:creationId xmlns:a16="http://schemas.microsoft.com/office/drawing/2014/main" id="{E2081C11-D254-459C-A4CD-DE1D0930519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C80819F-520D-46B3-8B58-8893EE5EE578}"/>
              </a:ext>
            </a:extLst>
          </p:cNvPr>
          <p:cNvSpPr>
            <a:spLocks noGrp="1"/>
          </p:cNvSpPr>
          <p:nvPr>
            <p:ph type="sldNum" sz="quarter" idx="12"/>
          </p:nvPr>
        </p:nvSpPr>
        <p:spPr/>
        <p:txBody>
          <a:bodyPr/>
          <a:lstStyle/>
          <a:p>
            <a:fld id="{32A83870-4E77-4502-AAD7-B05A25D72956}" type="slidenum">
              <a:rPr kumimoji="1" lang="ja-JP" altLang="en-US" smtClean="0"/>
              <a:t>‹#›</a:t>
            </a:fld>
            <a:endParaRPr kumimoji="1" lang="ja-JP" altLang="en-US"/>
          </a:p>
        </p:txBody>
      </p:sp>
    </p:spTree>
    <p:extLst>
      <p:ext uri="{BB962C8B-B14F-4D97-AF65-F5344CB8AC3E}">
        <p14:creationId xmlns:p14="http://schemas.microsoft.com/office/powerpoint/2010/main" val="2331672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B89920-B1CF-4171-B0D1-A6510B39FEC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CDADC4E-6737-45D8-820D-721474D767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7133787-6106-4498-87E0-D44B605CC4E5}"/>
              </a:ext>
            </a:extLst>
          </p:cNvPr>
          <p:cNvSpPr>
            <a:spLocks noGrp="1"/>
          </p:cNvSpPr>
          <p:nvPr>
            <p:ph type="dt" sz="half" idx="10"/>
          </p:nvPr>
        </p:nvSpPr>
        <p:spPr/>
        <p:txBody>
          <a:bodyPr/>
          <a:lstStyle/>
          <a:p>
            <a:fld id="{B217E227-22A3-4213-A05F-440342B36F62}" type="datetimeFigureOut">
              <a:rPr kumimoji="1" lang="ja-JP" altLang="en-US" smtClean="0"/>
              <a:t>2023/4/25</a:t>
            </a:fld>
            <a:endParaRPr kumimoji="1" lang="ja-JP" altLang="en-US"/>
          </a:p>
        </p:txBody>
      </p:sp>
      <p:sp>
        <p:nvSpPr>
          <p:cNvPr id="5" name="フッター プレースホルダー 4">
            <a:extLst>
              <a:ext uri="{FF2B5EF4-FFF2-40B4-BE49-F238E27FC236}">
                <a16:creationId xmlns:a16="http://schemas.microsoft.com/office/drawing/2014/main" id="{668013A9-1140-45CC-A594-707306F8CBC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BAC3A18-B4C9-46F5-BC7C-65CD591269D5}"/>
              </a:ext>
            </a:extLst>
          </p:cNvPr>
          <p:cNvSpPr>
            <a:spLocks noGrp="1"/>
          </p:cNvSpPr>
          <p:nvPr>
            <p:ph type="sldNum" sz="quarter" idx="12"/>
          </p:nvPr>
        </p:nvSpPr>
        <p:spPr/>
        <p:txBody>
          <a:bodyPr/>
          <a:lstStyle/>
          <a:p>
            <a:fld id="{32A83870-4E77-4502-AAD7-B05A25D72956}" type="slidenum">
              <a:rPr kumimoji="1" lang="ja-JP" altLang="en-US" smtClean="0"/>
              <a:t>‹#›</a:t>
            </a:fld>
            <a:endParaRPr kumimoji="1" lang="ja-JP" altLang="en-US"/>
          </a:p>
        </p:txBody>
      </p:sp>
    </p:spTree>
    <p:extLst>
      <p:ext uri="{BB962C8B-B14F-4D97-AF65-F5344CB8AC3E}">
        <p14:creationId xmlns:p14="http://schemas.microsoft.com/office/powerpoint/2010/main" val="415894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3D90DF-459A-49D5-85B0-8E81D83EAA3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B5A11E7-9ADF-4D55-926A-3785799102A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B36A7EE-1A24-483C-BBAA-714BC8BDFB0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1E1D8DB-7643-4C1E-9BBB-83CBDEAB7C13}"/>
              </a:ext>
            </a:extLst>
          </p:cNvPr>
          <p:cNvSpPr>
            <a:spLocks noGrp="1"/>
          </p:cNvSpPr>
          <p:nvPr>
            <p:ph type="dt" sz="half" idx="10"/>
          </p:nvPr>
        </p:nvSpPr>
        <p:spPr/>
        <p:txBody>
          <a:bodyPr/>
          <a:lstStyle/>
          <a:p>
            <a:fld id="{B217E227-22A3-4213-A05F-440342B36F62}" type="datetimeFigureOut">
              <a:rPr kumimoji="1" lang="ja-JP" altLang="en-US" smtClean="0"/>
              <a:t>2023/4/25</a:t>
            </a:fld>
            <a:endParaRPr kumimoji="1" lang="ja-JP" altLang="en-US"/>
          </a:p>
        </p:txBody>
      </p:sp>
      <p:sp>
        <p:nvSpPr>
          <p:cNvPr id="6" name="フッター プレースホルダー 5">
            <a:extLst>
              <a:ext uri="{FF2B5EF4-FFF2-40B4-BE49-F238E27FC236}">
                <a16:creationId xmlns:a16="http://schemas.microsoft.com/office/drawing/2014/main" id="{B946A4C3-FB1B-43DF-ADF3-517653ACEA8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339633E-3DE8-4BF5-90BB-6FC936CCBE8C}"/>
              </a:ext>
            </a:extLst>
          </p:cNvPr>
          <p:cNvSpPr>
            <a:spLocks noGrp="1"/>
          </p:cNvSpPr>
          <p:nvPr>
            <p:ph type="sldNum" sz="quarter" idx="12"/>
          </p:nvPr>
        </p:nvSpPr>
        <p:spPr/>
        <p:txBody>
          <a:bodyPr/>
          <a:lstStyle/>
          <a:p>
            <a:fld id="{32A83870-4E77-4502-AAD7-B05A25D72956}" type="slidenum">
              <a:rPr kumimoji="1" lang="ja-JP" altLang="en-US" smtClean="0"/>
              <a:t>‹#›</a:t>
            </a:fld>
            <a:endParaRPr kumimoji="1" lang="ja-JP" altLang="en-US"/>
          </a:p>
        </p:txBody>
      </p:sp>
    </p:spTree>
    <p:extLst>
      <p:ext uri="{BB962C8B-B14F-4D97-AF65-F5344CB8AC3E}">
        <p14:creationId xmlns:p14="http://schemas.microsoft.com/office/powerpoint/2010/main" val="3461845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1C2DDD-B543-4FD8-92D3-28BA223D53B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5C90499-8E92-481D-B729-A429E018C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1BC0E72-4879-42C1-BE43-A4EC4DF5C02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CB0C13E-DB15-4ED1-A7B3-31C367ECEE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32A6382-A114-42F1-8B0F-687EFF8AF89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7150198-0CD7-4F41-8AC4-5849444AD15F}"/>
              </a:ext>
            </a:extLst>
          </p:cNvPr>
          <p:cNvSpPr>
            <a:spLocks noGrp="1"/>
          </p:cNvSpPr>
          <p:nvPr>
            <p:ph type="dt" sz="half" idx="10"/>
          </p:nvPr>
        </p:nvSpPr>
        <p:spPr/>
        <p:txBody>
          <a:bodyPr/>
          <a:lstStyle/>
          <a:p>
            <a:fld id="{B217E227-22A3-4213-A05F-440342B36F62}" type="datetimeFigureOut">
              <a:rPr kumimoji="1" lang="ja-JP" altLang="en-US" smtClean="0"/>
              <a:t>2023/4/25</a:t>
            </a:fld>
            <a:endParaRPr kumimoji="1" lang="ja-JP" altLang="en-US"/>
          </a:p>
        </p:txBody>
      </p:sp>
      <p:sp>
        <p:nvSpPr>
          <p:cNvPr id="8" name="フッター プレースホルダー 7">
            <a:extLst>
              <a:ext uri="{FF2B5EF4-FFF2-40B4-BE49-F238E27FC236}">
                <a16:creationId xmlns:a16="http://schemas.microsoft.com/office/drawing/2014/main" id="{9B464524-71EA-4537-8241-22BDDE374CF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A72FF0B-96BB-4646-BA76-8CD851473688}"/>
              </a:ext>
            </a:extLst>
          </p:cNvPr>
          <p:cNvSpPr>
            <a:spLocks noGrp="1"/>
          </p:cNvSpPr>
          <p:nvPr>
            <p:ph type="sldNum" sz="quarter" idx="12"/>
          </p:nvPr>
        </p:nvSpPr>
        <p:spPr/>
        <p:txBody>
          <a:bodyPr/>
          <a:lstStyle/>
          <a:p>
            <a:fld id="{32A83870-4E77-4502-AAD7-B05A25D72956}" type="slidenum">
              <a:rPr kumimoji="1" lang="ja-JP" altLang="en-US" smtClean="0"/>
              <a:t>‹#›</a:t>
            </a:fld>
            <a:endParaRPr kumimoji="1" lang="ja-JP" altLang="en-US"/>
          </a:p>
        </p:txBody>
      </p:sp>
    </p:spTree>
    <p:extLst>
      <p:ext uri="{BB962C8B-B14F-4D97-AF65-F5344CB8AC3E}">
        <p14:creationId xmlns:p14="http://schemas.microsoft.com/office/powerpoint/2010/main" val="3829968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344081-977F-497D-9149-C8E311B19EF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C36FBF2-4A62-419A-85B9-5A29961E8CFF}"/>
              </a:ext>
            </a:extLst>
          </p:cNvPr>
          <p:cNvSpPr>
            <a:spLocks noGrp="1"/>
          </p:cNvSpPr>
          <p:nvPr>
            <p:ph type="dt" sz="half" idx="10"/>
          </p:nvPr>
        </p:nvSpPr>
        <p:spPr/>
        <p:txBody>
          <a:bodyPr/>
          <a:lstStyle/>
          <a:p>
            <a:fld id="{B217E227-22A3-4213-A05F-440342B36F62}" type="datetimeFigureOut">
              <a:rPr kumimoji="1" lang="ja-JP" altLang="en-US" smtClean="0"/>
              <a:t>2023/4/25</a:t>
            </a:fld>
            <a:endParaRPr kumimoji="1" lang="ja-JP" altLang="en-US"/>
          </a:p>
        </p:txBody>
      </p:sp>
      <p:sp>
        <p:nvSpPr>
          <p:cNvPr id="4" name="フッター プレースホルダー 3">
            <a:extLst>
              <a:ext uri="{FF2B5EF4-FFF2-40B4-BE49-F238E27FC236}">
                <a16:creationId xmlns:a16="http://schemas.microsoft.com/office/drawing/2014/main" id="{84D098B1-7C56-4896-9B8E-7C22920D273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F2C4F9F-E15F-475A-8807-F7578DE7D92B}"/>
              </a:ext>
            </a:extLst>
          </p:cNvPr>
          <p:cNvSpPr>
            <a:spLocks noGrp="1"/>
          </p:cNvSpPr>
          <p:nvPr>
            <p:ph type="sldNum" sz="quarter" idx="12"/>
          </p:nvPr>
        </p:nvSpPr>
        <p:spPr/>
        <p:txBody>
          <a:bodyPr/>
          <a:lstStyle/>
          <a:p>
            <a:fld id="{32A83870-4E77-4502-AAD7-B05A25D72956}" type="slidenum">
              <a:rPr kumimoji="1" lang="ja-JP" altLang="en-US" smtClean="0"/>
              <a:t>‹#›</a:t>
            </a:fld>
            <a:endParaRPr kumimoji="1" lang="ja-JP" altLang="en-US"/>
          </a:p>
        </p:txBody>
      </p:sp>
    </p:spTree>
    <p:extLst>
      <p:ext uri="{BB962C8B-B14F-4D97-AF65-F5344CB8AC3E}">
        <p14:creationId xmlns:p14="http://schemas.microsoft.com/office/powerpoint/2010/main" val="938778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26F0D0C-C08A-4909-9AA4-7B216AA0BAC3}"/>
              </a:ext>
            </a:extLst>
          </p:cNvPr>
          <p:cNvSpPr>
            <a:spLocks noGrp="1"/>
          </p:cNvSpPr>
          <p:nvPr>
            <p:ph type="dt" sz="half" idx="10"/>
          </p:nvPr>
        </p:nvSpPr>
        <p:spPr/>
        <p:txBody>
          <a:bodyPr/>
          <a:lstStyle/>
          <a:p>
            <a:fld id="{B217E227-22A3-4213-A05F-440342B36F62}" type="datetimeFigureOut">
              <a:rPr kumimoji="1" lang="ja-JP" altLang="en-US" smtClean="0"/>
              <a:t>2023/4/25</a:t>
            </a:fld>
            <a:endParaRPr kumimoji="1" lang="ja-JP" altLang="en-US"/>
          </a:p>
        </p:txBody>
      </p:sp>
      <p:sp>
        <p:nvSpPr>
          <p:cNvPr id="3" name="フッター プレースホルダー 2">
            <a:extLst>
              <a:ext uri="{FF2B5EF4-FFF2-40B4-BE49-F238E27FC236}">
                <a16:creationId xmlns:a16="http://schemas.microsoft.com/office/drawing/2014/main" id="{31CD77CE-42D7-4E23-AA91-0A1B56BA580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F295CE5-A476-4142-8A0C-C5A7CF7170E4}"/>
              </a:ext>
            </a:extLst>
          </p:cNvPr>
          <p:cNvSpPr>
            <a:spLocks noGrp="1"/>
          </p:cNvSpPr>
          <p:nvPr>
            <p:ph type="sldNum" sz="quarter" idx="12"/>
          </p:nvPr>
        </p:nvSpPr>
        <p:spPr/>
        <p:txBody>
          <a:bodyPr/>
          <a:lstStyle/>
          <a:p>
            <a:fld id="{32A83870-4E77-4502-AAD7-B05A25D72956}" type="slidenum">
              <a:rPr kumimoji="1" lang="ja-JP" altLang="en-US" smtClean="0"/>
              <a:t>‹#›</a:t>
            </a:fld>
            <a:endParaRPr kumimoji="1" lang="ja-JP" altLang="en-US"/>
          </a:p>
        </p:txBody>
      </p:sp>
    </p:spTree>
    <p:extLst>
      <p:ext uri="{BB962C8B-B14F-4D97-AF65-F5344CB8AC3E}">
        <p14:creationId xmlns:p14="http://schemas.microsoft.com/office/powerpoint/2010/main" val="649640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F7E008-9E94-4996-A56C-9B6722845D5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B94A26B-1DAE-4908-AAF5-763DFFA968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8E75319-250F-40D3-9DBA-7719AE2E9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68D25ED-AC5E-4202-9D53-F08848C2D141}"/>
              </a:ext>
            </a:extLst>
          </p:cNvPr>
          <p:cNvSpPr>
            <a:spLocks noGrp="1"/>
          </p:cNvSpPr>
          <p:nvPr>
            <p:ph type="dt" sz="half" idx="10"/>
          </p:nvPr>
        </p:nvSpPr>
        <p:spPr/>
        <p:txBody>
          <a:bodyPr/>
          <a:lstStyle/>
          <a:p>
            <a:fld id="{B217E227-22A3-4213-A05F-440342B36F62}" type="datetimeFigureOut">
              <a:rPr kumimoji="1" lang="ja-JP" altLang="en-US" smtClean="0"/>
              <a:t>2023/4/25</a:t>
            </a:fld>
            <a:endParaRPr kumimoji="1" lang="ja-JP" altLang="en-US"/>
          </a:p>
        </p:txBody>
      </p:sp>
      <p:sp>
        <p:nvSpPr>
          <p:cNvPr id="6" name="フッター プレースホルダー 5">
            <a:extLst>
              <a:ext uri="{FF2B5EF4-FFF2-40B4-BE49-F238E27FC236}">
                <a16:creationId xmlns:a16="http://schemas.microsoft.com/office/drawing/2014/main" id="{1412DF1D-ADF5-4CE0-B637-2072D0CBFC6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04A31D9-3D21-4E97-B854-2CB6BF13FCE7}"/>
              </a:ext>
            </a:extLst>
          </p:cNvPr>
          <p:cNvSpPr>
            <a:spLocks noGrp="1"/>
          </p:cNvSpPr>
          <p:nvPr>
            <p:ph type="sldNum" sz="quarter" idx="12"/>
          </p:nvPr>
        </p:nvSpPr>
        <p:spPr/>
        <p:txBody>
          <a:bodyPr/>
          <a:lstStyle/>
          <a:p>
            <a:fld id="{32A83870-4E77-4502-AAD7-B05A25D72956}" type="slidenum">
              <a:rPr kumimoji="1" lang="ja-JP" altLang="en-US" smtClean="0"/>
              <a:t>‹#›</a:t>
            </a:fld>
            <a:endParaRPr kumimoji="1" lang="ja-JP" altLang="en-US"/>
          </a:p>
        </p:txBody>
      </p:sp>
    </p:spTree>
    <p:extLst>
      <p:ext uri="{BB962C8B-B14F-4D97-AF65-F5344CB8AC3E}">
        <p14:creationId xmlns:p14="http://schemas.microsoft.com/office/powerpoint/2010/main" val="82255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C44733-57F2-460E-BE04-7F18669FC36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CA714F6-F0FF-48C4-884F-0C4DC4AD7E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7765851-EDCA-4FDD-AD04-CD73FC32A1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0756E08-F603-410C-A56C-36942C6B0C82}"/>
              </a:ext>
            </a:extLst>
          </p:cNvPr>
          <p:cNvSpPr>
            <a:spLocks noGrp="1"/>
          </p:cNvSpPr>
          <p:nvPr>
            <p:ph type="dt" sz="half" idx="10"/>
          </p:nvPr>
        </p:nvSpPr>
        <p:spPr/>
        <p:txBody>
          <a:bodyPr/>
          <a:lstStyle/>
          <a:p>
            <a:fld id="{B217E227-22A3-4213-A05F-440342B36F62}" type="datetimeFigureOut">
              <a:rPr kumimoji="1" lang="ja-JP" altLang="en-US" smtClean="0"/>
              <a:t>2023/4/25</a:t>
            </a:fld>
            <a:endParaRPr kumimoji="1" lang="ja-JP" altLang="en-US"/>
          </a:p>
        </p:txBody>
      </p:sp>
      <p:sp>
        <p:nvSpPr>
          <p:cNvPr id="6" name="フッター プレースホルダー 5">
            <a:extLst>
              <a:ext uri="{FF2B5EF4-FFF2-40B4-BE49-F238E27FC236}">
                <a16:creationId xmlns:a16="http://schemas.microsoft.com/office/drawing/2014/main" id="{1CB0C38F-648A-426C-9C6F-644A2839415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04CFB9-3DB1-409D-896C-484EAF61DA8C}"/>
              </a:ext>
            </a:extLst>
          </p:cNvPr>
          <p:cNvSpPr>
            <a:spLocks noGrp="1"/>
          </p:cNvSpPr>
          <p:nvPr>
            <p:ph type="sldNum" sz="quarter" idx="12"/>
          </p:nvPr>
        </p:nvSpPr>
        <p:spPr/>
        <p:txBody>
          <a:bodyPr/>
          <a:lstStyle/>
          <a:p>
            <a:fld id="{32A83870-4E77-4502-AAD7-B05A25D72956}" type="slidenum">
              <a:rPr kumimoji="1" lang="ja-JP" altLang="en-US" smtClean="0"/>
              <a:t>‹#›</a:t>
            </a:fld>
            <a:endParaRPr kumimoji="1" lang="ja-JP" altLang="en-US"/>
          </a:p>
        </p:txBody>
      </p:sp>
    </p:spTree>
    <p:extLst>
      <p:ext uri="{BB962C8B-B14F-4D97-AF65-F5344CB8AC3E}">
        <p14:creationId xmlns:p14="http://schemas.microsoft.com/office/powerpoint/2010/main" val="3472046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E6B20E3-E9A6-4CE4-BDD6-2D4D16BC5E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4DF4556-58E6-46E3-8EF3-FA44E94040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E307C60-E1A1-45E4-BF54-985C0C0326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7E227-22A3-4213-A05F-440342B36F62}" type="datetimeFigureOut">
              <a:rPr kumimoji="1" lang="ja-JP" altLang="en-US" smtClean="0"/>
              <a:t>2023/4/25</a:t>
            </a:fld>
            <a:endParaRPr kumimoji="1" lang="ja-JP" altLang="en-US"/>
          </a:p>
        </p:txBody>
      </p:sp>
      <p:sp>
        <p:nvSpPr>
          <p:cNvPr id="5" name="フッター プレースホルダー 4">
            <a:extLst>
              <a:ext uri="{FF2B5EF4-FFF2-40B4-BE49-F238E27FC236}">
                <a16:creationId xmlns:a16="http://schemas.microsoft.com/office/drawing/2014/main" id="{3822DEF2-E24A-4091-9452-CC69F89256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D1DA303-25F1-4DDC-8823-02EA2AFA35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A83870-4E77-4502-AAD7-B05A25D72956}" type="slidenum">
              <a:rPr kumimoji="1" lang="ja-JP" altLang="en-US" smtClean="0"/>
              <a:t>‹#›</a:t>
            </a:fld>
            <a:endParaRPr kumimoji="1" lang="ja-JP" altLang="en-US"/>
          </a:p>
        </p:txBody>
      </p:sp>
    </p:spTree>
    <p:extLst>
      <p:ext uri="{BB962C8B-B14F-4D97-AF65-F5344CB8AC3E}">
        <p14:creationId xmlns:p14="http://schemas.microsoft.com/office/powerpoint/2010/main" val="140012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emf"/><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B1982D6A-C1D8-9810-AA2A-3F66A919EC79}"/>
              </a:ext>
            </a:extLst>
          </p:cNvPr>
          <p:cNvSpPr/>
          <p:nvPr/>
        </p:nvSpPr>
        <p:spPr>
          <a:xfrm>
            <a:off x="0" y="-7383"/>
            <a:ext cx="12192000" cy="6885703"/>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 dirty="0"/>
          </a:p>
        </p:txBody>
      </p:sp>
      <p:sp>
        <p:nvSpPr>
          <p:cNvPr id="3" name="Rectangle 8">
            <a:extLst>
              <a:ext uri="{FF2B5EF4-FFF2-40B4-BE49-F238E27FC236}">
                <a16:creationId xmlns:a16="http://schemas.microsoft.com/office/drawing/2014/main" id="{91731BC0-F1E5-E62D-952F-0F088DE344A3}"/>
              </a:ext>
            </a:extLst>
          </p:cNvPr>
          <p:cNvSpPr/>
          <p:nvPr/>
        </p:nvSpPr>
        <p:spPr>
          <a:xfrm>
            <a:off x="6492" y="3250544"/>
            <a:ext cx="12192000" cy="2218059"/>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4800" kern="100" dirty="0">
                <a:effectLst/>
                <a:latin typeface="Meiryo UI" panose="020B0604030504040204" pitchFamily="50" charset="-128"/>
                <a:ea typeface="Meiryo UI" panose="020B0604030504040204" pitchFamily="50" charset="-128"/>
                <a:cs typeface="Times New Roman" panose="02020603050405020304" pitchFamily="18" charset="0"/>
              </a:rPr>
              <a:t>規定審議会とロータリーの柔軟性</a:t>
            </a:r>
            <a:endParaRPr lang="en-US" altLang="ja-JP" sz="4800" b="1" dirty="0">
              <a:latin typeface="Meiryo UI" panose="020B0604030504040204" pitchFamily="50" charset="-128"/>
              <a:ea typeface="Meiryo UI" panose="020B0604030504040204" pitchFamily="50" charset="-128"/>
            </a:endParaRPr>
          </a:p>
        </p:txBody>
      </p:sp>
      <p:pic>
        <p:nvPicPr>
          <p:cNvPr id="4" name="Picture 6">
            <a:extLst>
              <a:ext uri="{FF2B5EF4-FFF2-40B4-BE49-F238E27FC236}">
                <a16:creationId xmlns:a16="http://schemas.microsoft.com/office/drawing/2014/main" id="{51374676-A6B2-50E7-FE3F-6B9AD58A83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4863" y="630562"/>
            <a:ext cx="2609627" cy="2619982"/>
          </a:xfrm>
          <a:prstGeom prst="rect">
            <a:avLst/>
          </a:prstGeom>
        </p:spPr>
      </p:pic>
      <p:pic>
        <p:nvPicPr>
          <p:cNvPr id="5" name="Picture 9">
            <a:extLst>
              <a:ext uri="{FF2B5EF4-FFF2-40B4-BE49-F238E27FC236}">
                <a16:creationId xmlns:a16="http://schemas.microsoft.com/office/drawing/2014/main" id="{41E20448-3E55-8AD2-5F26-0EA417A8AC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24913" y="5860867"/>
            <a:ext cx="1883771" cy="716364"/>
          </a:xfrm>
          <a:prstGeom prst="rect">
            <a:avLst/>
          </a:prstGeom>
        </p:spPr>
      </p:pic>
      <p:sp>
        <p:nvSpPr>
          <p:cNvPr id="7" name="テキスト ボックス 6">
            <a:extLst>
              <a:ext uri="{FF2B5EF4-FFF2-40B4-BE49-F238E27FC236}">
                <a16:creationId xmlns:a16="http://schemas.microsoft.com/office/drawing/2014/main" id="{F89EA60A-9178-4B06-9D67-1B1DE9AD0B3F}"/>
              </a:ext>
            </a:extLst>
          </p:cNvPr>
          <p:cNvSpPr txBox="1"/>
          <p:nvPr/>
        </p:nvSpPr>
        <p:spPr>
          <a:xfrm>
            <a:off x="3600410" y="5557694"/>
            <a:ext cx="5004163" cy="1200329"/>
          </a:xfrm>
          <a:prstGeom prst="rect">
            <a:avLst/>
          </a:prstGeom>
          <a:noFill/>
        </p:spPr>
        <p:txBody>
          <a:bodyPr wrap="square" rtlCol="0">
            <a:spAutoFit/>
          </a:bodyPr>
          <a:lstStyle/>
          <a:p>
            <a:pPr algn="ctr"/>
            <a:r>
              <a:rPr kumimoji="1" lang="en-US" altLang="ja-JP" sz="2400" dirty="0">
                <a:solidFill>
                  <a:schemeClr val="bg1"/>
                </a:solidFill>
                <a:latin typeface="Meiryo UI" panose="020B0604030504040204" pitchFamily="50" charset="-128"/>
                <a:ea typeface="Meiryo UI" panose="020B0604030504040204" pitchFamily="50" charset="-128"/>
              </a:rPr>
              <a:t>2023</a:t>
            </a:r>
            <a:r>
              <a:rPr kumimoji="1" lang="ja-JP" altLang="en-US" sz="2400" dirty="0">
                <a:solidFill>
                  <a:schemeClr val="bg1"/>
                </a:solidFill>
                <a:latin typeface="Meiryo UI" panose="020B0604030504040204" pitchFamily="50" charset="-128"/>
                <a:ea typeface="Meiryo UI" panose="020B0604030504040204" pitchFamily="50" charset="-128"/>
              </a:rPr>
              <a:t>年４月</a:t>
            </a:r>
            <a:r>
              <a:rPr lang="en-US" altLang="ja-JP" sz="2400" dirty="0">
                <a:solidFill>
                  <a:schemeClr val="bg1"/>
                </a:solidFill>
                <a:latin typeface="Meiryo UI" panose="020B0604030504040204" pitchFamily="50" charset="-128"/>
                <a:ea typeface="Meiryo UI" panose="020B0604030504040204" pitchFamily="50" charset="-128"/>
              </a:rPr>
              <a:t>23</a:t>
            </a:r>
            <a:r>
              <a:rPr kumimoji="1" lang="ja-JP" altLang="en-US" sz="2400" dirty="0">
                <a:solidFill>
                  <a:schemeClr val="bg1"/>
                </a:solidFill>
                <a:latin typeface="Meiryo UI" panose="020B0604030504040204" pitchFamily="50" charset="-128"/>
                <a:ea typeface="Meiryo UI" panose="020B0604030504040204" pitchFamily="50" charset="-128"/>
              </a:rPr>
              <a:t>日</a:t>
            </a:r>
            <a:endParaRPr kumimoji="1" lang="en-US" altLang="ja-JP" sz="2400" dirty="0">
              <a:solidFill>
                <a:schemeClr val="bg1"/>
              </a:solidFill>
              <a:latin typeface="Meiryo UI" panose="020B0604030504040204" pitchFamily="50" charset="-128"/>
              <a:ea typeface="Meiryo UI" panose="020B0604030504040204" pitchFamily="50" charset="-128"/>
            </a:endParaRPr>
          </a:p>
          <a:p>
            <a:pPr algn="ctr"/>
            <a:r>
              <a:rPr kumimoji="1" lang="en-US" altLang="ja-JP" sz="2400" dirty="0">
                <a:solidFill>
                  <a:schemeClr val="bg1"/>
                </a:solidFill>
                <a:latin typeface="Meiryo UI" panose="020B0604030504040204" pitchFamily="50" charset="-128"/>
                <a:ea typeface="Meiryo UI" panose="020B0604030504040204" pitchFamily="50" charset="-128"/>
              </a:rPr>
              <a:t>RID2620</a:t>
            </a:r>
            <a:r>
              <a:rPr kumimoji="1" lang="ja-JP" altLang="en-US" sz="2400" dirty="0">
                <a:solidFill>
                  <a:schemeClr val="bg1"/>
                </a:solidFill>
                <a:latin typeface="Meiryo UI" panose="020B0604030504040204" pitchFamily="50" charset="-128"/>
                <a:ea typeface="Meiryo UI" panose="020B0604030504040204" pitchFamily="50" charset="-128"/>
              </a:rPr>
              <a:t>　</a:t>
            </a:r>
            <a:r>
              <a:rPr kumimoji="1" lang="en-US" altLang="ja-JP" sz="2400" dirty="0">
                <a:solidFill>
                  <a:schemeClr val="bg1"/>
                </a:solidFill>
                <a:latin typeface="Meiryo UI" panose="020B0604030504040204" pitchFamily="50" charset="-128"/>
                <a:ea typeface="Meiryo UI" panose="020B0604030504040204" pitchFamily="50" charset="-128"/>
              </a:rPr>
              <a:t>2012-13</a:t>
            </a:r>
            <a:r>
              <a:rPr kumimoji="1" lang="ja-JP" altLang="en-US" sz="2400" dirty="0">
                <a:solidFill>
                  <a:schemeClr val="bg1"/>
                </a:solidFill>
                <a:latin typeface="Meiryo UI" panose="020B0604030504040204" pitchFamily="50" charset="-128"/>
                <a:ea typeface="Meiryo UI" panose="020B0604030504040204" pitchFamily="50" charset="-128"/>
              </a:rPr>
              <a:t>ガバナー</a:t>
            </a:r>
            <a:endParaRPr kumimoji="1" lang="en-US" altLang="ja-JP" sz="2400" dirty="0">
              <a:solidFill>
                <a:schemeClr val="bg1"/>
              </a:solidFill>
              <a:latin typeface="Meiryo UI" panose="020B0604030504040204" pitchFamily="50" charset="-128"/>
              <a:ea typeface="Meiryo UI" panose="020B0604030504040204" pitchFamily="50" charset="-128"/>
            </a:endParaRPr>
          </a:p>
          <a:p>
            <a:pPr algn="ctr"/>
            <a:r>
              <a:rPr lang="ja-JP" altLang="en-US" sz="2400" dirty="0">
                <a:solidFill>
                  <a:schemeClr val="bg1"/>
                </a:solidFill>
                <a:latin typeface="Meiryo UI" panose="020B0604030504040204" pitchFamily="50" charset="-128"/>
                <a:ea typeface="Meiryo UI" panose="020B0604030504040204" pitchFamily="50" charset="-128"/>
              </a:rPr>
              <a:t>甲府ロータリークラブ　髙野孫左ヱ門</a:t>
            </a:r>
            <a:endParaRPr lang="en-US" altLang="ja-JP" sz="2400" dirty="0">
              <a:solidFill>
                <a:schemeClr val="bg1"/>
              </a:solidFill>
              <a:latin typeface="Meiryo UI" panose="020B0604030504040204" pitchFamily="50" charset="-128"/>
              <a:ea typeface="Meiryo UI" panose="020B0604030504040204" pitchFamily="50" charset="-128"/>
            </a:endParaRPr>
          </a:p>
        </p:txBody>
      </p:sp>
      <p:sp>
        <p:nvSpPr>
          <p:cNvPr id="8" name="Subtitle 3">
            <a:extLst>
              <a:ext uri="{FF2B5EF4-FFF2-40B4-BE49-F238E27FC236}">
                <a16:creationId xmlns:a16="http://schemas.microsoft.com/office/drawing/2014/main" id="{A88F5E88-3AED-C385-586D-E5F3EE1DD3A2}"/>
              </a:ext>
            </a:extLst>
          </p:cNvPr>
          <p:cNvSpPr txBox="1">
            <a:spLocks/>
          </p:cNvSpPr>
          <p:nvPr/>
        </p:nvSpPr>
        <p:spPr>
          <a:xfrm>
            <a:off x="1518194" y="3897165"/>
            <a:ext cx="10509068"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rtl="0">
              <a:buNone/>
            </a:pPr>
            <a:r>
              <a:rPr lang="ja-JP" altLang="en-US" sz="4400" b="1" dirty="0">
                <a:solidFill>
                  <a:schemeClr val="bg1"/>
                </a:solidFill>
                <a:latin typeface="MS PGothic" panose="020B0600070205080204" pitchFamily="34" charset="-128"/>
                <a:ea typeface="MS PGothic" panose="020B0600070205080204" pitchFamily="34" charset="-128"/>
                <a:cs typeface="MS PGothic" panose="020B0604020202020204" pitchFamily="34" charset="0"/>
              </a:rPr>
              <a:t>　</a:t>
            </a:r>
            <a:endParaRPr lang="ja" sz="4400" b="1" i="0" u="none" baseline="0" dirty="0">
              <a:solidFill>
                <a:schemeClr val="bg1"/>
              </a:solidFill>
              <a:latin typeface="MS PGothic" panose="020B0600070205080204" pitchFamily="34" charset="-128"/>
              <a:ea typeface="MS PGothic" panose="020B0600070205080204" pitchFamily="34" charset="-128"/>
              <a:cs typeface="MS PGothic" panose="020B0604020202020204" pitchFamily="34" charset="0"/>
            </a:endParaRPr>
          </a:p>
        </p:txBody>
      </p:sp>
      <p:sp>
        <p:nvSpPr>
          <p:cNvPr id="9" name="Subtitle 3">
            <a:extLst>
              <a:ext uri="{FF2B5EF4-FFF2-40B4-BE49-F238E27FC236}">
                <a16:creationId xmlns:a16="http://schemas.microsoft.com/office/drawing/2014/main" id="{402EDC56-9CCA-5F18-57C4-88728A459297}"/>
              </a:ext>
            </a:extLst>
          </p:cNvPr>
          <p:cNvSpPr txBox="1">
            <a:spLocks/>
          </p:cNvSpPr>
          <p:nvPr/>
        </p:nvSpPr>
        <p:spPr>
          <a:xfrm>
            <a:off x="3219410" y="989317"/>
            <a:ext cx="8308274"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rtl="0">
              <a:buNone/>
            </a:pPr>
            <a:r>
              <a:rPr lang="en-US" altLang="ja-JP" sz="4800" b="1" i="0" u="none" baseline="0" dirty="0">
                <a:solidFill>
                  <a:schemeClr val="bg1"/>
                </a:solidFill>
                <a:latin typeface="MS PGothic" panose="020B0600070205080204" pitchFamily="34" charset="-128"/>
                <a:ea typeface="MS PGothic" panose="020B0600070205080204" pitchFamily="34" charset="-128"/>
                <a:cs typeface="MS PGothic" panose="020B0604020202020204" pitchFamily="34" charset="0"/>
              </a:rPr>
              <a:t>RID</a:t>
            </a:r>
            <a:r>
              <a:rPr lang="ja-JP" altLang="en-US" sz="4800" b="1" i="0" u="none" baseline="0" dirty="0">
                <a:solidFill>
                  <a:schemeClr val="bg1"/>
                </a:solidFill>
                <a:latin typeface="MS PGothic" panose="020B0600070205080204" pitchFamily="34" charset="-128"/>
                <a:ea typeface="MS PGothic" panose="020B0600070205080204" pitchFamily="34" charset="-128"/>
                <a:cs typeface="MS PGothic" panose="020B0604020202020204" pitchFamily="34" charset="0"/>
              </a:rPr>
              <a:t>２５５０　</a:t>
            </a:r>
            <a:endParaRPr lang="en-US" altLang="ja-JP" sz="4800" b="1" i="0" u="none" baseline="0" dirty="0">
              <a:solidFill>
                <a:schemeClr val="bg1"/>
              </a:solidFill>
              <a:latin typeface="MS PGothic" panose="020B0600070205080204" pitchFamily="34" charset="-128"/>
              <a:ea typeface="MS PGothic" panose="020B0600070205080204" pitchFamily="34" charset="-128"/>
              <a:cs typeface="MS PGothic" panose="020B0604020202020204" pitchFamily="34" charset="0"/>
            </a:endParaRPr>
          </a:p>
          <a:p>
            <a:pPr marL="0" indent="0" algn="ctr" rtl="0">
              <a:buNone/>
            </a:pPr>
            <a:r>
              <a:rPr lang="ja-JP" altLang="en-US" sz="4800" b="1" dirty="0">
                <a:solidFill>
                  <a:schemeClr val="bg1"/>
                </a:solidFill>
                <a:latin typeface="MS PGothic" panose="020B0600070205080204" pitchFamily="34" charset="-128"/>
                <a:ea typeface="MS PGothic" panose="020B0600070205080204" pitchFamily="34" charset="-128"/>
                <a:cs typeface="MS PGothic" panose="020B0604020202020204" pitchFamily="34" charset="0"/>
              </a:rPr>
              <a:t>地区クラブ活性化セミナー</a:t>
            </a:r>
            <a:endParaRPr lang="en-US" altLang="ja-JP" sz="4800" b="1" dirty="0">
              <a:solidFill>
                <a:schemeClr val="bg1"/>
              </a:solidFill>
              <a:latin typeface="MS PGothic" panose="020B0600070205080204" pitchFamily="34" charset="-128"/>
              <a:ea typeface="MS PGothic" panose="020B0600070205080204" pitchFamily="34" charset="-128"/>
              <a:cs typeface="MS PGothic" panose="020B0604020202020204" pitchFamily="34" charset="0"/>
            </a:endParaRPr>
          </a:p>
        </p:txBody>
      </p:sp>
    </p:spTree>
    <p:extLst>
      <p:ext uri="{BB962C8B-B14F-4D97-AF65-F5344CB8AC3E}">
        <p14:creationId xmlns:p14="http://schemas.microsoft.com/office/powerpoint/2010/main" val="3637800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3E26C332-CC1E-5A6C-4D91-90EE0CE0EFD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3171052" y="1793068"/>
            <a:ext cx="5849896" cy="3707500"/>
          </a:xfrm>
          <a:prstGeom prst="rect">
            <a:avLst/>
          </a:prstGeom>
          <a:noFill/>
          <a:ln>
            <a:noFill/>
          </a:ln>
          <a:extLst>
            <a:ext uri="{53640926-AAD7-44D8-BBD7-CCE9431645EC}">
              <a14:shadowObscured xmlns:a14="http://schemas.microsoft.com/office/drawing/2010/main"/>
            </a:ext>
          </a:extLst>
        </p:spPr>
      </p:pic>
      <p:pic>
        <p:nvPicPr>
          <p:cNvPr id="2" name="図 1">
            <a:extLst>
              <a:ext uri="{FF2B5EF4-FFF2-40B4-BE49-F238E27FC236}">
                <a16:creationId xmlns:a16="http://schemas.microsoft.com/office/drawing/2014/main" id="{66F1F062-8BDC-59B9-787F-09E802D6C61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7366254" y="3782708"/>
            <a:ext cx="4510446" cy="2909088"/>
          </a:xfrm>
          <a:prstGeom prst="rect">
            <a:avLst/>
          </a:prstGeom>
          <a:noFill/>
          <a:ln>
            <a:noFill/>
          </a:ln>
        </p:spPr>
      </p:pic>
      <p:grpSp>
        <p:nvGrpSpPr>
          <p:cNvPr id="4" name="グループ化 3">
            <a:extLst>
              <a:ext uri="{FF2B5EF4-FFF2-40B4-BE49-F238E27FC236}">
                <a16:creationId xmlns:a16="http://schemas.microsoft.com/office/drawing/2014/main" id="{9F9F3221-E3CE-63F2-AA96-DB843D5F38C6}"/>
              </a:ext>
            </a:extLst>
          </p:cNvPr>
          <p:cNvGrpSpPr/>
          <p:nvPr/>
        </p:nvGrpSpPr>
        <p:grpSpPr>
          <a:xfrm>
            <a:off x="206535" y="972033"/>
            <a:ext cx="3688860" cy="2294816"/>
            <a:chOff x="2905760" y="3901440"/>
            <a:chExt cx="3667760" cy="2573738"/>
          </a:xfrm>
        </p:grpSpPr>
        <p:pic>
          <p:nvPicPr>
            <p:cNvPr id="5" name="図 4">
              <a:extLst>
                <a:ext uri="{FF2B5EF4-FFF2-40B4-BE49-F238E27FC236}">
                  <a16:creationId xmlns:a16="http://schemas.microsoft.com/office/drawing/2014/main" id="{C6296425-82AF-D265-CA39-07268641B2C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924492" y="3913251"/>
              <a:ext cx="3627120" cy="2561927"/>
            </a:xfrm>
            <a:prstGeom prst="rect">
              <a:avLst/>
            </a:prstGeom>
          </p:spPr>
        </p:pic>
        <p:sp>
          <p:nvSpPr>
            <p:cNvPr id="6" name="正方形/長方形 5">
              <a:extLst>
                <a:ext uri="{FF2B5EF4-FFF2-40B4-BE49-F238E27FC236}">
                  <a16:creationId xmlns:a16="http://schemas.microsoft.com/office/drawing/2014/main" id="{2DE1FFFC-D4F3-C636-37DE-BEE4D8A58485}"/>
                </a:ext>
              </a:extLst>
            </p:cNvPr>
            <p:cNvSpPr/>
            <p:nvPr/>
          </p:nvSpPr>
          <p:spPr>
            <a:xfrm>
              <a:off x="2905760" y="3901440"/>
              <a:ext cx="3667760" cy="25603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AF1E04DB-6FEF-6078-78C5-9E4939E7D645}"/>
              </a:ext>
            </a:extLst>
          </p:cNvPr>
          <p:cNvGrpSpPr/>
          <p:nvPr/>
        </p:nvGrpSpPr>
        <p:grpSpPr>
          <a:xfrm>
            <a:off x="4229507" y="972033"/>
            <a:ext cx="7755958" cy="2388757"/>
            <a:chOff x="4753094" y="1346727"/>
            <a:chExt cx="8733477" cy="3163796"/>
          </a:xfrm>
        </p:grpSpPr>
        <p:pic>
          <p:nvPicPr>
            <p:cNvPr id="7" name="図 6">
              <a:extLst>
                <a:ext uri="{FF2B5EF4-FFF2-40B4-BE49-F238E27FC236}">
                  <a16:creationId xmlns:a16="http://schemas.microsoft.com/office/drawing/2014/main" id="{0616CF2A-663A-1067-5BF6-75595D13896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bwMode="auto">
            <a:xfrm>
              <a:off x="9490334" y="2348277"/>
              <a:ext cx="3996237" cy="2162246"/>
            </a:xfrm>
            <a:prstGeom prst="rect">
              <a:avLst/>
            </a:prstGeom>
            <a:noFill/>
            <a:ln>
              <a:noFill/>
            </a:ln>
            <a:extLst>
              <a:ext uri="{53640926-AAD7-44D8-BBD7-CCE9431645EC}">
                <a14:shadowObscured xmlns:a14="http://schemas.microsoft.com/office/drawing/2010/main"/>
              </a:ext>
            </a:extLst>
          </p:spPr>
        </p:pic>
        <p:pic>
          <p:nvPicPr>
            <p:cNvPr id="1026" name="Picture 2" descr="2019年ロータリー規定審議会のハイライト | Rotary International">
              <a:extLst>
                <a:ext uri="{FF2B5EF4-FFF2-40B4-BE49-F238E27FC236}">
                  <a16:creationId xmlns:a16="http://schemas.microsoft.com/office/drawing/2014/main" id="{1F44D0C8-00C7-962A-544F-1A44036230E9}"/>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4753094" y="1346727"/>
              <a:ext cx="4361018" cy="248421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正方形/長方形 9">
            <a:extLst>
              <a:ext uri="{FF2B5EF4-FFF2-40B4-BE49-F238E27FC236}">
                <a16:creationId xmlns:a16="http://schemas.microsoft.com/office/drawing/2014/main" id="{BF7306CB-9839-0E04-1BD3-86B7A553CBBB}"/>
              </a:ext>
            </a:extLst>
          </p:cNvPr>
          <p:cNvSpPr/>
          <p:nvPr/>
        </p:nvSpPr>
        <p:spPr>
          <a:xfrm>
            <a:off x="-343512"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Title 1">
            <a:extLst>
              <a:ext uri="{FF2B5EF4-FFF2-40B4-BE49-F238E27FC236}">
                <a16:creationId xmlns:a16="http://schemas.microsoft.com/office/drawing/2014/main" id="{8903325D-6BFD-904C-9217-E1EDD5D5F3CA}"/>
              </a:ext>
            </a:extLst>
          </p:cNvPr>
          <p:cNvSpPr txBox="1">
            <a:spLocks/>
          </p:cNvSpPr>
          <p:nvPr/>
        </p:nvSpPr>
        <p:spPr bwMode="auto">
          <a:xfrm>
            <a:off x="4957353" y="152453"/>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規定審議会の様子</a:t>
            </a:r>
            <a:endParaRPr lang="en-US" altLang="ja-JP" sz="3600" b="1" dirty="0">
              <a:solidFill>
                <a:schemeClr val="bg1"/>
              </a:solidFill>
              <a:latin typeface="Meiryo UI" panose="020B0604030504040204" pitchFamily="50" charset="-128"/>
              <a:ea typeface="Meiryo UI" panose="020B0604030504040204" pitchFamily="50" charset="-128"/>
            </a:endParaRPr>
          </a:p>
        </p:txBody>
      </p:sp>
      <p:grpSp>
        <p:nvGrpSpPr>
          <p:cNvPr id="13" name="グループ化 12">
            <a:extLst>
              <a:ext uri="{FF2B5EF4-FFF2-40B4-BE49-F238E27FC236}">
                <a16:creationId xmlns:a16="http://schemas.microsoft.com/office/drawing/2014/main" id="{F1867C89-6DF8-F47C-11B5-A9065046BF16}"/>
              </a:ext>
            </a:extLst>
          </p:cNvPr>
          <p:cNvGrpSpPr/>
          <p:nvPr/>
        </p:nvGrpSpPr>
        <p:grpSpPr>
          <a:xfrm>
            <a:off x="206535" y="3842816"/>
            <a:ext cx="6316861" cy="2848980"/>
            <a:chOff x="201981" y="3429000"/>
            <a:chExt cx="6316861" cy="2848980"/>
          </a:xfrm>
        </p:grpSpPr>
        <p:pic>
          <p:nvPicPr>
            <p:cNvPr id="8" name="図 7">
              <a:extLst>
                <a:ext uri="{FF2B5EF4-FFF2-40B4-BE49-F238E27FC236}">
                  <a16:creationId xmlns:a16="http://schemas.microsoft.com/office/drawing/2014/main" id="{CFE106E1-4E32-6978-AE81-39B5808BDA92}"/>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395864" y="4196524"/>
              <a:ext cx="3122978" cy="2081456"/>
            </a:xfrm>
            <a:prstGeom prst="rect">
              <a:avLst/>
            </a:prstGeom>
            <a:noFill/>
            <a:ln>
              <a:noFill/>
            </a:ln>
          </p:spPr>
        </p:pic>
        <p:pic>
          <p:nvPicPr>
            <p:cNvPr id="12" name="図 11">
              <a:extLst>
                <a:ext uri="{FF2B5EF4-FFF2-40B4-BE49-F238E27FC236}">
                  <a16:creationId xmlns:a16="http://schemas.microsoft.com/office/drawing/2014/main" id="{D4C45AA1-B38C-2C3A-1065-0C61EEA4301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01981" y="3429000"/>
              <a:ext cx="3059754" cy="2294816"/>
            </a:xfrm>
            <a:prstGeom prst="rect">
              <a:avLst/>
            </a:prstGeom>
          </p:spPr>
        </p:pic>
      </p:grpSp>
    </p:spTree>
    <p:extLst>
      <p:ext uri="{BB962C8B-B14F-4D97-AF65-F5344CB8AC3E}">
        <p14:creationId xmlns:p14="http://schemas.microsoft.com/office/powerpoint/2010/main" val="275836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mph" presetSubtype="0" nodeType="clickEffect">
                                  <p:stCondLst>
                                    <p:cond delay="0"/>
                                  </p:stCondLst>
                                  <p:childTnLst>
                                    <p:set>
                                      <p:cBhvr>
                                        <p:cTn id="12" dur="indefinite"/>
                                        <p:tgtEl>
                                          <p:spTgt spid="14"/>
                                        </p:tgtEl>
                                        <p:attrNameLst>
                                          <p:attrName>style.opacity</p:attrName>
                                        </p:attrNameLst>
                                      </p:cBhvr>
                                      <p:to>
                                        <p:strVal val="0.5"/>
                                      </p:to>
                                    </p:set>
                                    <p:animEffect filter="image" prLst="opacity: 0.5">
                                      <p:cBhvr rctx="IE">
                                        <p:cTn id="13" dur="indefinite"/>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out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out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91EC9E3-6157-BF69-31D9-9055184FD99B}"/>
              </a:ext>
            </a:extLst>
          </p:cNvPr>
          <p:cNvSpPr/>
          <p:nvPr/>
        </p:nvSpPr>
        <p:spPr>
          <a:xfrm>
            <a:off x="-343512"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359BD547-7E1B-8007-C877-810D784DAECC}"/>
              </a:ext>
            </a:extLst>
          </p:cNvPr>
          <p:cNvSpPr txBox="1">
            <a:spLocks/>
          </p:cNvSpPr>
          <p:nvPr/>
        </p:nvSpPr>
        <p:spPr bwMode="auto">
          <a:xfrm>
            <a:off x="4957353" y="152453"/>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制定案の例</a:t>
            </a:r>
            <a:endParaRPr lang="en-US" altLang="ja-JP" sz="3600" b="1" dirty="0">
              <a:solidFill>
                <a:schemeClr val="bg1"/>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08133A3C-5F48-FCBC-7CF7-337EBA7E68D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945660" y="749667"/>
            <a:ext cx="6458864" cy="5870532"/>
          </a:xfrm>
          <a:prstGeom prst="rect">
            <a:avLst/>
          </a:prstGeom>
        </p:spPr>
      </p:pic>
      <p:sp>
        <p:nvSpPr>
          <p:cNvPr id="7" name="テキスト ボックス 6">
            <a:extLst>
              <a:ext uri="{FF2B5EF4-FFF2-40B4-BE49-F238E27FC236}">
                <a16:creationId xmlns:a16="http://schemas.microsoft.com/office/drawing/2014/main" id="{DDEF1155-A01B-8F7F-7132-E94B79C49F35}"/>
              </a:ext>
            </a:extLst>
          </p:cNvPr>
          <p:cNvSpPr txBox="1"/>
          <p:nvPr/>
        </p:nvSpPr>
        <p:spPr>
          <a:xfrm>
            <a:off x="9895840" y="5881535"/>
            <a:ext cx="2257768" cy="523220"/>
          </a:xfrm>
          <a:prstGeom prst="rect">
            <a:avLst/>
          </a:prstGeom>
          <a:noFill/>
        </p:spPr>
        <p:txBody>
          <a:bodyPr wrap="square" rtlCol="0">
            <a:spAutoFit/>
          </a:bodyPr>
          <a:lstStyle/>
          <a:p>
            <a:r>
              <a:rPr kumimoji="1" lang="en-US" altLang="ja-JP" sz="1400" dirty="0">
                <a:latin typeface="Meiryo UI" panose="020B0604030504040204" pitchFamily="50" charset="-128"/>
                <a:ea typeface="Meiryo UI" panose="020B0604030504040204" pitchFamily="50" charset="-128"/>
              </a:rPr>
              <a:t>RID2650</a:t>
            </a:r>
          </a:p>
          <a:p>
            <a:r>
              <a:rPr lang="en-US" altLang="ja-JP" sz="1400" dirty="0">
                <a:latin typeface="Meiryo UI" panose="020B0604030504040204" pitchFamily="50" charset="-128"/>
                <a:ea typeface="Meiryo UI" panose="020B0604030504040204" pitchFamily="50" charset="-128"/>
              </a:rPr>
              <a:t>PDG</a:t>
            </a:r>
            <a:r>
              <a:rPr lang="ja-JP" altLang="ja-JP" sz="1400" dirty="0">
                <a:solidFill>
                  <a:srgbClr val="000000"/>
                </a:solidFill>
                <a:effectLst/>
                <a:latin typeface="Meiryo UI" panose="020B0604030504040204" pitchFamily="50" charset="-128"/>
                <a:ea typeface="Meiryo UI" panose="020B0604030504040204" pitchFamily="50" charset="-128"/>
                <a:cs typeface="ＭＳ Ｐゴシック" panose="020B0600070205080204" pitchFamily="50" charset="-128"/>
              </a:rPr>
              <a:t>刀根荘兵衛</a:t>
            </a:r>
            <a:r>
              <a:rPr lang="ja-JP" altLang="en-US" sz="1400" dirty="0">
                <a:solidFill>
                  <a:srgbClr val="000000"/>
                </a:solidFill>
                <a:effectLst/>
                <a:latin typeface="Meiryo UI" panose="020B0604030504040204" pitchFamily="50" charset="-128"/>
                <a:ea typeface="Meiryo UI" panose="020B0604030504040204" pitchFamily="50" charset="-128"/>
                <a:cs typeface="ＭＳ Ｐゴシック" panose="020B0600070205080204" pitchFamily="50" charset="-128"/>
              </a:rPr>
              <a:t>　氏 </a:t>
            </a:r>
            <a:r>
              <a:rPr lang="ja-JP" altLang="en-US" sz="1400" dirty="0">
                <a:latin typeface="Meiryo UI" panose="020B0604030504040204" pitchFamily="50" charset="-128"/>
                <a:ea typeface="Meiryo UI" panose="020B0604030504040204" pitchFamily="50" charset="-128"/>
              </a:rPr>
              <a:t>作成</a:t>
            </a: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135344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DA2E94C-0D4C-422C-0144-0B14CD0BF29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8976" y="1534160"/>
            <a:ext cx="7941338" cy="3413760"/>
          </a:xfrm>
          <a:prstGeom prst="rect">
            <a:avLst/>
          </a:prstGeom>
        </p:spPr>
      </p:pic>
      <p:sp>
        <p:nvSpPr>
          <p:cNvPr id="10" name="正方形/長方形 9">
            <a:extLst>
              <a:ext uri="{FF2B5EF4-FFF2-40B4-BE49-F238E27FC236}">
                <a16:creationId xmlns:a16="http://schemas.microsoft.com/office/drawing/2014/main" id="{E79A9C15-DF1C-BA55-6A0D-4A0987C810F8}"/>
              </a:ext>
            </a:extLst>
          </p:cNvPr>
          <p:cNvSpPr/>
          <p:nvPr/>
        </p:nvSpPr>
        <p:spPr>
          <a:xfrm>
            <a:off x="-343512"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Title 1">
            <a:extLst>
              <a:ext uri="{FF2B5EF4-FFF2-40B4-BE49-F238E27FC236}">
                <a16:creationId xmlns:a16="http://schemas.microsoft.com/office/drawing/2014/main" id="{FB62F77A-3DDA-CD7C-E1D6-56DC6A601CE0}"/>
              </a:ext>
            </a:extLst>
          </p:cNvPr>
          <p:cNvSpPr txBox="1">
            <a:spLocks/>
          </p:cNvSpPr>
          <p:nvPr/>
        </p:nvSpPr>
        <p:spPr bwMode="auto">
          <a:xfrm>
            <a:off x="4957353" y="152453"/>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規定審議会の結果</a:t>
            </a:r>
            <a:r>
              <a:rPr lang="en-US" altLang="ja-JP" sz="3600" b="1" dirty="0">
                <a:solidFill>
                  <a:schemeClr val="bg1"/>
                </a:solidFill>
                <a:latin typeface="Meiryo UI" panose="020B0604030504040204" pitchFamily="50" charset="-128"/>
                <a:ea typeface="Meiryo UI" panose="020B0604030504040204" pitchFamily="50" charset="-128"/>
              </a:rPr>
              <a:t>(2022)</a:t>
            </a:r>
          </a:p>
        </p:txBody>
      </p:sp>
      <p:pic>
        <p:nvPicPr>
          <p:cNvPr id="13" name="図 12">
            <a:extLst>
              <a:ext uri="{FF2B5EF4-FFF2-40B4-BE49-F238E27FC236}">
                <a16:creationId xmlns:a16="http://schemas.microsoft.com/office/drawing/2014/main" id="{86A0A0FD-80B7-387D-8AE5-B6719A28D2B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992857" y="2295542"/>
            <a:ext cx="4130167" cy="3912217"/>
          </a:xfrm>
          <a:prstGeom prst="rect">
            <a:avLst/>
          </a:prstGeom>
        </p:spPr>
      </p:pic>
    </p:spTree>
    <p:extLst>
      <p:ext uri="{BB962C8B-B14F-4D97-AF65-F5344CB8AC3E}">
        <p14:creationId xmlns:p14="http://schemas.microsoft.com/office/powerpoint/2010/main" val="3163180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C47DF5A5-83D0-59C6-4D27-E5010DBBFB2A}"/>
              </a:ext>
            </a:extLst>
          </p:cNvPr>
          <p:cNvGrpSpPr/>
          <p:nvPr/>
        </p:nvGrpSpPr>
        <p:grpSpPr>
          <a:xfrm>
            <a:off x="5457808" y="1507315"/>
            <a:ext cx="3839621" cy="2210554"/>
            <a:chOff x="5457808" y="1507315"/>
            <a:chExt cx="3839621" cy="2210554"/>
          </a:xfrm>
        </p:grpSpPr>
        <p:cxnSp>
          <p:nvCxnSpPr>
            <p:cNvPr id="17" name="直線矢印コネクタ 16">
              <a:extLst>
                <a:ext uri="{FF2B5EF4-FFF2-40B4-BE49-F238E27FC236}">
                  <a16:creationId xmlns:a16="http://schemas.microsoft.com/office/drawing/2014/main" id="{26842BDE-BE28-7F4D-8672-F4ECE0F90BF5}"/>
                </a:ext>
              </a:extLst>
            </p:cNvPr>
            <p:cNvCxnSpPr>
              <a:cxnSpLocks/>
            </p:cNvCxnSpPr>
            <p:nvPr/>
          </p:nvCxnSpPr>
          <p:spPr>
            <a:xfrm flipH="1">
              <a:off x="5502307" y="2866576"/>
              <a:ext cx="3795122" cy="851293"/>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5FF187AD-97C5-F5B7-DA9C-763BF244ED15}"/>
                </a:ext>
              </a:extLst>
            </p:cNvPr>
            <p:cNvCxnSpPr>
              <a:cxnSpLocks/>
            </p:cNvCxnSpPr>
            <p:nvPr/>
          </p:nvCxnSpPr>
          <p:spPr>
            <a:xfrm flipH="1">
              <a:off x="5457808" y="1507315"/>
              <a:ext cx="3839621" cy="1969312"/>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3" name="正方形/長方形 2">
            <a:extLst>
              <a:ext uri="{FF2B5EF4-FFF2-40B4-BE49-F238E27FC236}">
                <a16:creationId xmlns:a16="http://schemas.microsoft.com/office/drawing/2014/main" id="{9D790FA7-F6F7-A005-FEF8-84960CBAC7E3}"/>
              </a:ext>
            </a:extLst>
          </p:cNvPr>
          <p:cNvSpPr/>
          <p:nvPr/>
        </p:nvSpPr>
        <p:spPr>
          <a:xfrm>
            <a:off x="-343512"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Title 1">
            <a:extLst>
              <a:ext uri="{FF2B5EF4-FFF2-40B4-BE49-F238E27FC236}">
                <a16:creationId xmlns:a16="http://schemas.microsoft.com/office/drawing/2014/main" id="{C17141A8-DEC4-DE24-0AE1-40813FFFFE22}"/>
              </a:ext>
            </a:extLst>
          </p:cNvPr>
          <p:cNvSpPr txBox="1">
            <a:spLocks/>
          </p:cNvSpPr>
          <p:nvPr/>
        </p:nvSpPr>
        <p:spPr bwMode="auto">
          <a:xfrm>
            <a:off x="4957353" y="152453"/>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ルールの改廃・方針の決定</a:t>
            </a:r>
            <a:endParaRPr lang="en-US" altLang="ja-JP" sz="3600" b="1" dirty="0">
              <a:solidFill>
                <a:schemeClr val="bg1"/>
              </a:solidFill>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8958430D-C8C7-0AA9-6686-E10C3062ED73}"/>
              </a:ext>
            </a:extLst>
          </p:cNvPr>
          <p:cNvGrpSpPr/>
          <p:nvPr/>
        </p:nvGrpSpPr>
        <p:grpSpPr>
          <a:xfrm>
            <a:off x="9430306" y="4737687"/>
            <a:ext cx="1810238" cy="1308449"/>
            <a:chOff x="5190881" y="2589204"/>
            <a:chExt cx="1810238" cy="1237540"/>
          </a:xfrm>
        </p:grpSpPr>
        <p:sp>
          <p:nvSpPr>
            <p:cNvPr id="6" name="四角形: 角を丸くする 5">
              <a:extLst>
                <a:ext uri="{FF2B5EF4-FFF2-40B4-BE49-F238E27FC236}">
                  <a16:creationId xmlns:a16="http://schemas.microsoft.com/office/drawing/2014/main" id="{E76E22BF-332B-0537-9BD4-450727A0AFAA}"/>
                </a:ext>
              </a:extLst>
            </p:cNvPr>
            <p:cNvSpPr/>
            <p:nvPr/>
          </p:nvSpPr>
          <p:spPr>
            <a:xfrm>
              <a:off x="5190881" y="2589204"/>
              <a:ext cx="1810238" cy="1237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28A9F223-84A6-FE6E-AE5D-757BADB5FE0F}"/>
                </a:ext>
              </a:extLst>
            </p:cNvPr>
            <p:cNvSpPr txBox="1"/>
            <p:nvPr/>
          </p:nvSpPr>
          <p:spPr>
            <a:xfrm>
              <a:off x="5323758" y="2977142"/>
              <a:ext cx="1544484" cy="461665"/>
            </a:xfrm>
            <a:prstGeom prst="rect">
              <a:avLst/>
            </a:prstGeom>
            <a:noFill/>
          </p:spPr>
          <p:txBody>
            <a:bodyPr wrap="square">
              <a:spAutoFit/>
            </a:bodyPr>
            <a:lstStyle/>
            <a:p>
              <a:pPr lvl="0"/>
              <a:r>
                <a:rPr kumimoji="1" lang="en-US" altLang="ja-JP" sz="2400" b="1" dirty="0">
                  <a:solidFill>
                    <a:schemeClr val="bg1"/>
                  </a:solidFill>
                  <a:latin typeface="Meiryo UI" panose="020B0604030504040204" pitchFamily="50" charset="-128"/>
                  <a:ea typeface="Meiryo UI" panose="020B0604030504040204" pitchFamily="50" charset="-128"/>
                </a:rPr>
                <a:t>RI</a:t>
              </a:r>
              <a:r>
                <a:rPr kumimoji="1" lang="ja-JP" altLang="en-US" sz="2400" b="1" dirty="0">
                  <a:solidFill>
                    <a:schemeClr val="bg1"/>
                  </a:solidFill>
                  <a:latin typeface="Meiryo UI" panose="020B0604030504040204" pitchFamily="50" charset="-128"/>
                  <a:ea typeface="Meiryo UI" panose="020B0604030504040204" pitchFamily="50" charset="-128"/>
                </a:rPr>
                <a:t>理事会</a:t>
              </a:r>
            </a:p>
          </p:txBody>
        </p:sp>
      </p:grpSp>
      <p:grpSp>
        <p:nvGrpSpPr>
          <p:cNvPr id="8" name="グループ化 7">
            <a:extLst>
              <a:ext uri="{FF2B5EF4-FFF2-40B4-BE49-F238E27FC236}">
                <a16:creationId xmlns:a16="http://schemas.microsoft.com/office/drawing/2014/main" id="{B0DB3DCE-89BF-8B55-25E4-A96292336D8E}"/>
              </a:ext>
            </a:extLst>
          </p:cNvPr>
          <p:cNvGrpSpPr/>
          <p:nvPr/>
        </p:nvGrpSpPr>
        <p:grpSpPr>
          <a:xfrm>
            <a:off x="9430306" y="835374"/>
            <a:ext cx="1810238" cy="1237540"/>
            <a:chOff x="5190881" y="2589204"/>
            <a:chExt cx="1810238" cy="1237540"/>
          </a:xfrm>
        </p:grpSpPr>
        <p:sp>
          <p:nvSpPr>
            <p:cNvPr id="9" name="四角形: 角を丸くする 8">
              <a:extLst>
                <a:ext uri="{FF2B5EF4-FFF2-40B4-BE49-F238E27FC236}">
                  <a16:creationId xmlns:a16="http://schemas.microsoft.com/office/drawing/2014/main" id="{52C682A3-BAFD-EAAF-EB4D-6762BFCC369A}"/>
                </a:ext>
              </a:extLst>
            </p:cNvPr>
            <p:cNvSpPr/>
            <p:nvPr/>
          </p:nvSpPr>
          <p:spPr>
            <a:xfrm>
              <a:off x="5190881" y="2589204"/>
              <a:ext cx="1810238" cy="1237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57DC0667-3711-21C9-83CD-02C1B8C18D25}"/>
                </a:ext>
              </a:extLst>
            </p:cNvPr>
            <p:cNvSpPr txBox="1"/>
            <p:nvPr/>
          </p:nvSpPr>
          <p:spPr>
            <a:xfrm>
              <a:off x="5323758" y="2977142"/>
              <a:ext cx="1544484" cy="461665"/>
            </a:xfrm>
            <a:prstGeom prst="rect">
              <a:avLst/>
            </a:prstGeom>
            <a:noFill/>
          </p:spPr>
          <p:txBody>
            <a:bodyPr wrap="square">
              <a:spAutoFit/>
            </a:bodyPr>
            <a:lstStyle/>
            <a:p>
              <a:pPr lvl="0"/>
              <a:r>
                <a:rPr lang="ja-JP" altLang="en-US" sz="2400" b="1" dirty="0">
                  <a:solidFill>
                    <a:schemeClr val="bg1"/>
                  </a:solidFill>
                  <a:latin typeface="Meiryo UI" panose="020B0604030504040204" pitchFamily="50" charset="-128"/>
                  <a:ea typeface="Meiryo UI" panose="020B0604030504040204" pitchFamily="50" charset="-128"/>
                </a:rPr>
                <a:t> ク　ラ　ブ</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grpSp>
      <p:grpSp>
        <p:nvGrpSpPr>
          <p:cNvPr id="11" name="グループ化 10">
            <a:extLst>
              <a:ext uri="{FF2B5EF4-FFF2-40B4-BE49-F238E27FC236}">
                <a16:creationId xmlns:a16="http://schemas.microsoft.com/office/drawing/2014/main" id="{66A12545-422C-2A26-0323-8A6EE4BCA96C}"/>
              </a:ext>
            </a:extLst>
          </p:cNvPr>
          <p:cNvGrpSpPr/>
          <p:nvPr/>
        </p:nvGrpSpPr>
        <p:grpSpPr>
          <a:xfrm>
            <a:off x="9430306" y="2746164"/>
            <a:ext cx="1810238" cy="1237540"/>
            <a:chOff x="5190881" y="2589204"/>
            <a:chExt cx="1810238" cy="1237540"/>
          </a:xfrm>
        </p:grpSpPr>
        <p:sp>
          <p:nvSpPr>
            <p:cNvPr id="12" name="四角形: 角を丸くする 11">
              <a:extLst>
                <a:ext uri="{FF2B5EF4-FFF2-40B4-BE49-F238E27FC236}">
                  <a16:creationId xmlns:a16="http://schemas.microsoft.com/office/drawing/2014/main" id="{3629CEC3-67AC-D3DD-818C-9F95A79DA921}"/>
                </a:ext>
              </a:extLst>
            </p:cNvPr>
            <p:cNvSpPr/>
            <p:nvPr/>
          </p:nvSpPr>
          <p:spPr>
            <a:xfrm>
              <a:off x="5190881" y="2589204"/>
              <a:ext cx="1810238" cy="1237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478A7EF2-15D0-3684-FFF9-AFB5A6DE086B}"/>
                </a:ext>
              </a:extLst>
            </p:cNvPr>
            <p:cNvSpPr txBox="1"/>
            <p:nvPr/>
          </p:nvSpPr>
          <p:spPr>
            <a:xfrm>
              <a:off x="5323758" y="2977142"/>
              <a:ext cx="1544484" cy="461665"/>
            </a:xfrm>
            <a:prstGeom prst="rect">
              <a:avLst/>
            </a:prstGeom>
            <a:noFill/>
          </p:spPr>
          <p:txBody>
            <a:bodyPr wrap="square">
              <a:spAutoFit/>
            </a:bodyPr>
            <a:lstStyle/>
            <a:p>
              <a:pPr lvl="0"/>
              <a:r>
                <a:rPr kumimoji="1" lang="ja-JP" altLang="en-US" sz="2400" b="1" dirty="0">
                  <a:solidFill>
                    <a:schemeClr val="bg1"/>
                  </a:solidFill>
                  <a:latin typeface="Meiryo UI" panose="020B0604030504040204" pitchFamily="50" charset="-128"/>
                  <a:ea typeface="Meiryo UI" panose="020B0604030504040204" pitchFamily="50" charset="-128"/>
                </a:rPr>
                <a:t> 地　　　区</a:t>
              </a:r>
            </a:p>
          </p:txBody>
        </p:sp>
      </p:grpSp>
      <p:grpSp>
        <p:nvGrpSpPr>
          <p:cNvPr id="14" name="グループ化 13">
            <a:extLst>
              <a:ext uri="{FF2B5EF4-FFF2-40B4-BE49-F238E27FC236}">
                <a16:creationId xmlns:a16="http://schemas.microsoft.com/office/drawing/2014/main" id="{BB90916A-158C-98A7-3EF2-A6FE708F797C}"/>
              </a:ext>
            </a:extLst>
          </p:cNvPr>
          <p:cNvGrpSpPr/>
          <p:nvPr/>
        </p:nvGrpSpPr>
        <p:grpSpPr>
          <a:xfrm>
            <a:off x="182834" y="938959"/>
            <a:ext cx="5021873" cy="813431"/>
            <a:chOff x="5190881" y="2589204"/>
            <a:chExt cx="1608661" cy="813431"/>
          </a:xfrm>
        </p:grpSpPr>
        <p:sp>
          <p:nvSpPr>
            <p:cNvPr id="15" name="四角形: 角を丸くする 14">
              <a:extLst>
                <a:ext uri="{FF2B5EF4-FFF2-40B4-BE49-F238E27FC236}">
                  <a16:creationId xmlns:a16="http://schemas.microsoft.com/office/drawing/2014/main" id="{D5AB46C7-4F63-18D3-8140-72F82E0CBD5C}"/>
                </a:ext>
              </a:extLst>
            </p:cNvPr>
            <p:cNvSpPr/>
            <p:nvPr/>
          </p:nvSpPr>
          <p:spPr>
            <a:xfrm>
              <a:off x="5190881" y="2589204"/>
              <a:ext cx="1608661" cy="8134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DC010A83-4E21-245E-D69B-84BDCC4E8AB0}"/>
                </a:ext>
              </a:extLst>
            </p:cNvPr>
            <p:cNvSpPr txBox="1"/>
            <p:nvPr/>
          </p:nvSpPr>
          <p:spPr>
            <a:xfrm>
              <a:off x="5239139" y="2663971"/>
              <a:ext cx="1544484" cy="738664"/>
            </a:xfrm>
            <a:prstGeom prst="rect">
              <a:avLst/>
            </a:prstGeom>
            <a:noFill/>
          </p:spPr>
          <p:txBody>
            <a:bodyPr wrap="square">
              <a:spAutoFit/>
            </a:bodyPr>
            <a:lstStyle/>
            <a:p>
              <a:pPr lvl="0" algn="ctr"/>
              <a:r>
                <a:rPr lang="ja-JP" altLang="en-US" sz="2400" b="1" dirty="0">
                  <a:solidFill>
                    <a:srgbClr val="FFFF00"/>
                  </a:solidFill>
                  <a:latin typeface="Meiryo UI" panose="020B0604030504040204" pitchFamily="50" charset="-128"/>
                  <a:ea typeface="Meiryo UI" panose="020B0604030504040204" pitchFamily="50" charset="-128"/>
                </a:rPr>
                <a:t>組織規定</a:t>
              </a:r>
              <a:endParaRPr kumimoji="1" lang="en-US" altLang="ja-JP" b="1" dirty="0">
                <a:solidFill>
                  <a:srgbClr val="FFFF00"/>
                </a:solidFill>
                <a:latin typeface="Meiryo UI" panose="020B0604030504040204" pitchFamily="50" charset="-128"/>
                <a:ea typeface="Meiryo UI" panose="020B0604030504040204" pitchFamily="50" charset="-128"/>
              </a:endParaRPr>
            </a:p>
            <a:p>
              <a:pPr lvl="0"/>
              <a:r>
                <a:rPr kumimoji="1" lang="ja-JP" altLang="en-US" b="1" dirty="0">
                  <a:solidFill>
                    <a:schemeClr val="bg1"/>
                  </a:solidFill>
                  <a:latin typeface="Meiryo UI" panose="020B0604030504040204" pitchFamily="50" charset="-128"/>
                  <a:ea typeface="Meiryo UI" panose="020B0604030504040204" pitchFamily="50" charset="-128"/>
                </a:rPr>
                <a:t>・</a:t>
              </a:r>
              <a:r>
                <a:rPr kumimoji="1" lang="en-US" altLang="ja-JP" b="1" dirty="0">
                  <a:solidFill>
                    <a:schemeClr val="bg1"/>
                  </a:solidFill>
                  <a:latin typeface="Meiryo UI" panose="020B0604030504040204" pitchFamily="50" charset="-128"/>
                  <a:ea typeface="Meiryo UI" panose="020B0604030504040204" pitchFamily="50" charset="-128"/>
                </a:rPr>
                <a:t>RI</a:t>
              </a:r>
              <a:r>
                <a:rPr kumimoji="1" lang="ja-JP" altLang="en-US" b="1" dirty="0">
                  <a:solidFill>
                    <a:schemeClr val="bg1"/>
                  </a:solidFill>
                  <a:latin typeface="Meiryo UI" panose="020B0604030504040204" pitchFamily="50" charset="-128"/>
                  <a:ea typeface="Meiryo UI" panose="020B0604030504040204" pitchFamily="50" charset="-128"/>
                </a:rPr>
                <a:t>定款　・</a:t>
              </a:r>
              <a:r>
                <a:rPr kumimoji="1" lang="en-US" altLang="ja-JP" b="1" dirty="0">
                  <a:solidFill>
                    <a:schemeClr val="bg1"/>
                  </a:solidFill>
                  <a:latin typeface="Meiryo UI" panose="020B0604030504040204" pitchFamily="50" charset="-128"/>
                  <a:ea typeface="Meiryo UI" panose="020B0604030504040204" pitchFamily="50" charset="-128"/>
                </a:rPr>
                <a:t>RI</a:t>
              </a:r>
              <a:r>
                <a:rPr kumimoji="1" lang="ja-JP" altLang="en-US" b="1" dirty="0">
                  <a:solidFill>
                    <a:schemeClr val="bg1"/>
                  </a:solidFill>
                  <a:latin typeface="Meiryo UI" panose="020B0604030504040204" pitchFamily="50" charset="-128"/>
                  <a:ea typeface="Meiryo UI" panose="020B0604030504040204" pitchFamily="50" charset="-128"/>
                </a:rPr>
                <a:t>細則　・標準ロータリークラブ定款</a:t>
              </a:r>
            </a:p>
          </p:txBody>
        </p:sp>
      </p:grpSp>
      <p:grpSp>
        <p:nvGrpSpPr>
          <p:cNvPr id="20" name="グループ化 19">
            <a:extLst>
              <a:ext uri="{FF2B5EF4-FFF2-40B4-BE49-F238E27FC236}">
                <a16:creationId xmlns:a16="http://schemas.microsoft.com/office/drawing/2014/main" id="{58FA36BC-D1D3-F1FD-2055-3A9CBFA04BDD}"/>
              </a:ext>
            </a:extLst>
          </p:cNvPr>
          <p:cNvGrpSpPr/>
          <p:nvPr/>
        </p:nvGrpSpPr>
        <p:grpSpPr>
          <a:xfrm>
            <a:off x="287890" y="2384233"/>
            <a:ext cx="2456357" cy="769444"/>
            <a:chOff x="1739449" y="3740948"/>
            <a:chExt cx="1810238" cy="965011"/>
          </a:xfrm>
        </p:grpSpPr>
        <p:sp>
          <p:nvSpPr>
            <p:cNvPr id="21" name="四角形: 角を丸くする 20">
              <a:extLst>
                <a:ext uri="{FF2B5EF4-FFF2-40B4-BE49-F238E27FC236}">
                  <a16:creationId xmlns:a16="http://schemas.microsoft.com/office/drawing/2014/main" id="{485DD3A6-1442-587C-232A-16AAC1C8DE8B}"/>
                </a:ext>
              </a:extLst>
            </p:cNvPr>
            <p:cNvSpPr/>
            <p:nvPr/>
          </p:nvSpPr>
          <p:spPr>
            <a:xfrm>
              <a:off x="1739449" y="3740948"/>
              <a:ext cx="1810238" cy="965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0E4D4E5C-DF92-340F-A125-54E3721BCC7E}"/>
                </a:ext>
              </a:extLst>
            </p:cNvPr>
            <p:cNvSpPr txBox="1"/>
            <p:nvPr/>
          </p:nvSpPr>
          <p:spPr>
            <a:xfrm>
              <a:off x="2007873" y="3930224"/>
              <a:ext cx="1289228" cy="579005"/>
            </a:xfrm>
            <a:prstGeom prst="rect">
              <a:avLst/>
            </a:prstGeom>
            <a:noFill/>
          </p:spPr>
          <p:txBody>
            <a:bodyPr wrap="square">
              <a:spAutoFit/>
            </a:bodyPr>
            <a:lstStyle/>
            <a:p>
              <a:pPr lvl="0"/>
              <a:r>
                <a:rPr kumimoji="1" lang="ja-JP" altLang="en-US" sz="2400" b="1" dirty="0">
                  <a:solidFill>
                    <a:schemeClr val="bg1"/>
                  </a:solidFill>
                  <a:latin typeface="Meiryo UI" panose="020B0604030504040204" pitchFamily="50" charset="-128"/>
                  <a:ea typeface="Meiryo UI" panose="020B0604030504040204" pitchFamily="50" charset="-128"/>
                </a:rPr>
                <a:t>規定審議会</a:t>
              </a:r>
            </a:p>
          </p:txBody>
        </p:sp>
      </p:grpSp>
      <p:grpSp>
        <p:nvGrpSpPr>
          <p:cNvPr id="23" name="グループ化 22">
            <a:extLst>
              <a:ext uri="{FF2B5EF4-FFF2-40B4-BE49-F238E27FC236}">
                <a16:creationId xmlns:a16="http://schemas.microsoft.com/office/drawing/2014/main" id="{78DEE3FD-F3AD-9A37-8F21-E64ABD35D05C}"/>
              </a:ext>
            </a:extLst>
          </p:cNvPr>
          <p:cNvGrpSpPr/>
          <p:nvPr/>
        </p:nvGrpSpPr>
        <p:grpSpPr>
          <a:xfrm>
            <a:off x="333484" y="3476627"/>
            <a:ext cx="2456357" cy="769444"/>
            <a:chOff x="1739449" y="3740948"/>
            <a:chExt cx="1810238" cy="965011"/>
          </a:xfrm>
        </p:grpSpPr>
        <p:sp>
          <p:nvSpPr>
            <p:cNvPr id="24" name="四角形: 角を丸くする 23">
              <a:extLst>
                <a:ext uri="{FF2B5EF4-FFF2-40B4-BE49-F238E27FC236}">
                  <a16:creationId xmlns:a16="http://schemas.microsoft.com/office/drawing/2014/main" id="{4B3F4D51-2E97-0212-4301-629D8598ECC3}"/>
                </a:ext>
              </a:extLst>
            </p:cNvPr>
            <p:cNvSpPr/>
            <p:nvPr/>
          </p:nvSpPr>
          <p:spPr>
            <a:xfrm>
              <a:off x="1739449" y="3740948"/>
              <a:ext cx="1810238" cy="965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1E24AC0D-D41B-E11F-0E65-18063D4BA1C7}"/>
                </a:ext>
              </a:extLst>
            </p:cNvPr>
            <p:cNvSpPr txBox="1"/>
            <p:nvPr/>
          </p:nvSpPr>
          <p:spPr>
            <a:xfrm>
              <a:off x="2015360" y="3891997"/>
              <a:ext cx="1289228" cy="579005"/>
            </a:xfrm>
            <a:prstGeom prst="rect">
              <a:avLst/>
            </a:prstGeom>
            <a:noFill/>
          </p:spPr>
          <p:txBody>
            <a:bodyPr wrap="square">
              <a:spAutoFit/>
            </a:bodyPr>
            <a:lstStyle/>
            <a:p>
              <a:pPr lvl="0"/>
              <a:r>
                <a:rPr lang="ja-JP" altLang="en-US" sz="2400" b="1" dirty="0">
                  <a:solidFill>
                    <a:schemeClr val="bg1"/>
                  </a:solidFill>
                  <a:latin typeface="Meiryo UI" panose="020B0604030504040204" pitchFamily="50" charset="-128"/>
                  <a:ea typeface="Meiryo UI" panose="020B0604030504040204" pitchFamily="50" charset="-128"/>
                </a:rPr>
                <a:t>決議</a:t>
              </a:r>
              <a:r>
                <a:rPr kumimoji="1" lang="ja-JP" altLang="en-US" sz="2400" b="1" dirty="0">
                  <a:solidFill>
                    <a:schemeClr val="bg1"/>
                  </a:solidFill>
                  <a:latin typeface="Meiryo UI" panose="020B0604030504040204" pitchFamily="50" charset="-128"/>
                  <a:ea typeface="Meiryo UI" panose="020B0604030504040204" pitchFamily="50" charset="-128"/>
                </a:rPr>
                <a:t>審議会</a:t>
              </a:r>
            </a:p>
          </p:txBody>
        </p:sp>
      </p:grpSp>
      <p:grpSp>
        <p:nvGrpSpPr>
          <p:cNvPr id="26" name="グループ化 25">
            <a:extLst>
              <a:ext uri="{FF2B5EF4-FFF2-40B4-BE49-F238E27FC236}">
                <a16:creationId xmlns:a16="http://schemas.microsoft.com/office/drawing/2014/main" id="{9ACE1699-2AF5-9FB8-B668-B386703147AA}"/>
              </a:ext>
            </a:extLst>
          </p:cNvPr>
          <p:cNvGrpSpPr/>
          <p:nvPr/>
        </p:nvGrpSpPr>
        <p:grpSpPr>
          <a:xfrm>
            <a:off x="357695" y="4569021"/>
            <a:ext cx="2456357" cy="769444"/>
            <a:chOff x="1739449" y="3740948"/>
            <a:chExt cx="1810238" cy="965011"/>
          </a:xfrm>
        </p:grpSpPr>
        <p:sp>
          <p:nvSpPr>
            <p:cNvPr id="27" name="四角形: 角を丸くする 26">
              <a:extLst>
                <a:ext uri="{FF2B5EF4-FFF2-40B4-BE49-F238E27FC236}">
                  <a16:creationId xmlns:a16="http://schemas.microsoft.com/office/drawing/2014/main" id="{1B502D5A-7F3C-6BCF-4823-CD06A5B289FD}"/>
                </a:ext>
              </a:extLst>
            </p:cNvPr>
            <p:cNvSpPr/>
            <p:nvPr/>
          </p:nvSpPr>
          <p:spPr>
            <a:xfrm>
              <a:off x="1739449" y="3740948"/>
              <a:ext cx="1810238" cy="965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438B69E4-E4FD-705E-81AB-8C061194D724}"/>
                </a:ext>
              </a:extLst>
            </p:cNvPr>
            <p:cNvSpPr txBox="1"/>
            <p:nvPr/>
          </p:nvSpPr>
          <p:spPr>
            <a:xfrm>
              <a:off x="2015360" y="3891997"/>
              <a:ext cx="1289228" cy="579005"/>
            </a:xfrm>
            <a:prstGeom prst="rect">
              <a:avLst/>
            </a:prstGeom>
            <a:noFill/>
          </p:spPr>
          <p:txBody>
            <a:bodyPr wrap="square">
              <a:spAutoFit/>
            </a:bodyPr>
            <a:lstStyle/>
            <a:p>
              <a:pPr lvl="0"/>
              <a:r>
                <a:rPr kumimoji="1" lang="ja-JP" altLang="en-US" sz="2400" b="1" dirty="0">
                  <a:solidFill>
                    <a:schemeClr val="bg1"/>
                  </a:solidFill>
                  <a:latin typeface="Meiryo UI" panose="020B0604030504040204" pitchFamily="50" charset="-128"/>
                  <a:ea typeface="Meiryo UI" panose="020B0604030504040204" pitchFamily="50" charset="-128"/>
                </a:rPr>
                <a:t>組織の方針</a:t>
              </a:r>
            </a:p>
          </p:txBody>
        </p:sp>
      </p:grpSp>
      <p:grpSp>
        <p:nvGrpSpPr>
          <p:cNvPr id="29" name="グループ化 28">
            <a:extLst>
              <a:ext uri="{FF2B5EF4-FFF2-40B4-BE49-F238E27FC236}">
                <a16:creationId xmlns:a16="http://schemas.microsoft.com/office/drawing/2014/main" id="{68A8A381-7D6F-ED63-3323-24AF5C1419F6}"/>
              </a:ext>
            </a:extLst>
          </p:cNvPr>
          <p:cNvGrpSpPr/>
          <p:nvPr/>
        </p:nvGrpSpPr>
        <p:grpSpPr>
          <a:xfrm>
            <a:off x="378600" y="5661414"/>
            <a:ext cx="2456357" cy="769444"/>
            <a:chOff x="1739449" y="3740948"/>
            <a:chExt cx="1810238" cy="965011"/>
          </a:xfrm>
        </p:grpSpPr>
        <p:sp>
          <p:nvSpPr>
            <p:cNvPr id="30" name="四角形: 角を丸くする 29">
              <a:extLst>
                <a:ext uri="{FF2B5EF4-FFF2-40B4-BE49-F238E27FC236}">
                  <a16:creationId xmlns:a16="http://schemas.microsoft.com/office/drawing/2014/main" id="{3D47E09F-476C-940A-484E-3AA262D96B21}"/>
                </a:ext>
              </a:extLst>
            </p:cNvPr>
            <p:cNvSpPr/>
            <p:nvPr/>
          </p:nvSpPr>
          <p:spPr>
            <a:xfrm>
              <a:off x="1739449" y="3740948"/>
              <a:ext cx="1810238" cy="965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97B6B68D-CD54-180C-63B6-44F127460F0D}"/>
                </a:ext>
              </a:extLst>
            </p:cNvPr>
            <p:cNvSpPr txBox="1"/>
            <p:nvPr/>
          </p:nvSpPr>
          <p:spPr>
            <a:xfrm>
              <a:off x="2129465" y="3906592"/>
              <a:ext cx="1159717" cy="579005"/>
            </a:xfrm>
            <a:prstGeom prst="rect">
              <a:avLst/>
            </a:prstGeom>
            <a:noFill/>
          </p:spPr>
          <p:txBody>
            <a:bodyPr wrap="square">
              <a:spAutoFit/>
            </a:bodyPr>
            <a:lstStyle/>
            <a:p>
              <a:pPr lvl="0"/>
              <a:r>
                <a:rPr lang="en-US" altLang="ja-JP" sz="2400" b="1" dirty="0">
                  <a:solidFill>
                    <a:schemeClr val="bg1"/>
                  </a:solidFill>
                  <a:latin typeface="Meiryo UI" panose="020B0604030504040204" pitchFamily="50" charset="-128"/>
                  <a:ea typeface="Meiryo UI" panose="020B0604030504040204" pitchFamily="50" charset="-128"/>
                </a:rPr>
                <a:t>RAC</a:t>
              </a:r>
              <a:r>
                <a:rPr lang="ja-JP" altLang="en-US" sz="2400" b="1" dirty="0">
                  <a:solidFill>
                    <a:schemeClr val="bg1"/>
                  </a:solidFill>
                  <a:latin typeface="Meiryo UI" panose="020B0604030504040204" pitchFamily="50" charset="-128"/>
                  <a:ea typeface="Meiryo UI" panose="020B0604030504040204" pitchFamily="50" charset="-128"/>
                </a:rPr>
                <a:t>定款</a:t>
              </a:r>
              <a:endParaRPr kumimoji="1" lang="en-US" altLang="ja-JP" sz="2400" b="1" dirty="0">
                <a:solidFill>
                  <a:schemeClr val="bg1"/>
                </a:solidFill>
                <a:latin typeface="Meiryo UI" panose="020B0604030504040204" pitchFamily="50" charset="-128"/>
                <a:ea typeface="Meiryo UI" panose="020B0604030504040204" pitchFamily="50" charset="-128"/>
              </a:endParaRPr>
            </a:p>
          </p:txBody>
        </p:sp>
      </p:grpSp>
      <p:grpSp>
        <p:nvGrpSpPr>
          <p:cNvPr id="43" name="グループ化 42">
            <a:extLst>
              <a:ext uri="{FF2B5EF4-FFF2-40B4-BE49-F238E27FC236}">
                <a16:creationId xmlns:a16="http://schemas.microsoft.com/office/drawing/2014/main" id="{1BC834C3-A867-2F37-F6FC-70A1E64FE065}"/>
              </a:ext>
            </a:extLst>
          </p:cNvPr>
          <p:cNvGrpSpPr/>
          <p:nvPr/>
        </p:nvGrpSpPr>
        <p:grpSpPr>
          <a:xfrm>
            <a:off x="6734193" y="1870975"/>
            <a:ext cx="2666203" cy="1237540"/>
            <a:chOff x="6734193" y="1698255"/>
            <a:chExt cx="2666203" cy="1237540"/>
          </a:xfrm>
        </p:grpSpPr>
        <p:sp>
          <p:nvSpPr>
            <p:cNvPr id="57" name="楕円 56">
              <a:extLst>
                <a:ext uri="{FF2B5EF4-FFF2-40B4-BE49-F238E27FC236}">
                  <a16:creationId xmlns:a16="http://schemas.microsoft.com/office/drawing/2014/main" id="{70FCCA29-ACA6-03BC-7EFC-169706277CD9}"/>
                </a:ext>
              </a:extLst>
            </p:cNvPr>
            <p:cNvSpPr/>
            <p:nvPr/>
          </p:nvSpPr>
          <p:spPr>
            <a:xfrm>
              <a:off x="6734193" y="1698255"/>
              <a:ext cx="2666203" cy="1237540"/>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テキスト ボックス 57">
              <a:extLst>
                <a:ext uri="{FF2B5EF4-FFF2-40B4-BE49-F238E27FC236}">
                  <a16:creationId xmlns:a16="http://schemas.microsoft.com/office/drawing/2014/main" id="{CAD56170-87EA-9A3F-6A43-BF1092D72DF8}"/>
                </a:ext>
              </a:extLst>
            </p:cNvPr>
            <p:cNvSpPr txBox="1"/>
            <p:nvPr/>
          </p:nvSpPr>
          <p:spPr>
            <a:xfrm>
              <a:off x="6905537" y="2026120"/>
              <a:ext cx="2377050" cy="646331"/>
            </a:xfrm>
            <a:prstGeom prst="rect">
              <a:avLst/>
            </a:prstGeom>
            <a:noFill/>
          </p:spPr>
          <p:txBody>
            <a:bodyPr wrap="square" rtlCol="0">
              <a:spAutoFit/>
            </a:bodyPr>
            <a:lstStyle/>
            <a:p>
              <a:pPr algn="ctr"/>
              <a:r>
                <a:rPr lang="ja-JP" altLang="en-US" b="1" dirty="0">
                  <a:solidFill>
                    <a:schemeClr val="bg1"/>
                  </a:solidFill>
                </a:rPr>
                <a:t>地区大会</a:t>
              </a:r>
              <a:endParaRPr lang="en-US" altLang="ja-JP" b="1" dirty="0">
                <a:solidFill>
                  <a:schemeClr val="bg1"/>
                </a:solidFill>
              </a:endParaRPr>
            </a:p>
            <a:p>
              <a:pPr algn="ctr"/>
              <a:r>
                <a:rPr kumimoji="1" lang="ja-JP" altLang="en-US" b="1" dirty="0">
                  <a:solidFill>
                    <a:schemeClr val="bg1"/>
                  </a:solidFill>
                </a:rPr>
                <a:t>地区立法検討委員会</a:t>
              </a:r>
            </a:p>
          </p:txBody>
        </p:sp>
      </p:grpSp>
      <p:grpSp>
        <p:nvGrpSpPr>
          <p:cNvPr id="64" name="グループ化 63">
            <a:extLst>
              <a:ext uri="{FF2B5EF4-FFF2-40B4-BE49-F238E27FC236}">
                <a16:creationId xmlns:a16="http://schemas.microsoft.com/office/drawing/2014/main" id="{C03CE70A-1E5B-6D47-6EE8-893AE930D857}"/>
              </a:ext>
            </a:extLst>
          </p:cNvPr>
          <p:cNvGrpSpPr/>
          <p:nvPr/>
        </p:nvGrpSpPr>
        <p:grpSpPr>
          <a:xfrm rot="20891974">
            <a:off x="5511931" y="4327509"/>
            <a:ext cx="3660216" cy="664416"/>
            <a:chOff x="5514333" y="3741706"/>
            <a:chExt cx="3660216" cy="664416"/>
          </a:xfrm>
        </p:grpSpPr>
        <p:cxnSp>
          <p:nvCxnSpPr>
            <p:cNvPr id="56" name="直線矢印コネクタ 55">
              <a:extLst>
                <a:ext uri="{FF2B5EF4-FFF2-40B4-BE49-F238E27FC236}">
                  <a16:creationId xmlns:a16="http://schemas.microsoft.com/office/drawing/2014/main" id="{956829D5-D4E9-1F91-2669-11E8D7CB2326}"/>
                </a:ext>
              </a:extLst>
            </p:cNvPr>
            <p:cNvCxnSpPr>
              <a:cxnSpLocks/>
            </p:cNvCxnSpPr>
            <p:nvPr/>
          </p:nvCxnSpPr>
          <p:spPr>
            <a:xfrm rot="867500">
              <a:off x="5514333" y="3741706"/>
              <a:ext cx="3660216" cy="664416"/>
            </a:xfrm>
            <a:prstGeom prst="straightConnector1">
              <a:avLst/>
            </a:prstGeom>
            <a:ln w="76200">
              <a:solidFill>
                <a:srgbClr val="FF99FF"/>
              </a:solidFill>
              <a:tailEnd type="triangle"/>
            </a:ln>
          </p:spPr>
          <p:style>
            <a:lnRef idx="1">
              <a:schemeClr val="accent1"/>
            </a:lnRef>
            <a:fillRef idx="0">
              <a:schemeClr val="accent1"/>
            </a:fillRef>
            <a:effectRef idx="0">
              <a:schemeClr val="accent1"/>
            </a:effectRef>
            <a:fontRef idx="minor">
              <a:schemeClr val="tx1"/>
            </a:fontRef>
          </p:style>
        </p:cxnSp>
        <p:grpSp>
          <p:nvGrpSpPr>
            <p:cNvPr id="61" name="グループ化 60">
              <a:extLst>
                <a:ext uri="{FF2B5EF4-FFF2-40B4-BE49-F238E27FC236}">
                  <a16:creationId xmlns:a16="http://schemas.microsoft.com/office/drawing/2014/main" id="{A4AB894D-7D4E-F8B8-032F-D9CD6774B106}"/>
                </a:ext>
              </a:extLst>
            </p:cNvPr>
            <p:cNvGrpSpPr/>
            <p:nvPr/>
          </p:nvGrpSpPr>
          <p:grpSpPr>
            <a:xfrm rot="6872821">
              <a:off x="7354925" y="2931527"/>
              <a:ext cx="338021" cy="2418629"/>
              <a:chOff x="3785929" y="1805221"/>
              <a:chExt cx="1369084" cy="517433"/>
            </a:xfrm>
          </p:grpSpPr>
          <p:sp>
            <p:nvSpPr>
              <p:cNvPr id="62" name="矢印: 五方向 61">
                <a:extLst>
                  <a:ext uri="{FF2B5EF4-FFF2-40B4-BE49-F238E27FC236}">
                    <a16:creationId xmlns:a16="http://schemas.microsoft.com/office/drawing/2014/main" id="{9B0F52F9-0892-2490-FC1D-1F371AB05D92}"/>
                  </a:ext>
                </a:extLst>
              </p:cNvPr>
              <p:cNvSpPr/>
              <p:nvPr/>
            </p:nvSpPr>
            <p:spPr>
              <a:xfrm rot="16200000">
                <a:off x="4211754" y="1379396"/>
                <a:ext cx="517433" cy="1369084"/>
              </a:xfrm>
              <a:prstGeom prst="homePlate">
                <a:avLst>
                  <a:gd name="adj" fmla="val 20547"/>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テキスト ボックス 62">
                <a:extLst>
                  <a:ext uri="{FF2B5EF4-FFF2-40B4-BE49-F238E27FC236}">
                    <a16:creationId xmlns:a16="http://schemas.microsoft.com/office/drawing/2014/main" id="{F650E310-5C9E-26F4-3181-53F7F228A66A}"/>
                  </a:ext>
                </a:extLst>
              </p:cNvPr>
              <p:cNvSpPr txBox="1"/>
              <p:nvPr/>
            </p:nvSpPr>
            <p:spPr>
              <a:xfrm>
                <a:off x="3844957" y="1872117"/>
                <a:ext cx="1263793" cy="375314"/>
              </a:xfrm>
              <a:prstGeom prst="rect">
                <a:avLst/>
              </a:prstGeom>
              <a:noFill/>
              <a:ln>
                <a:noFill/>
              </a:ln>
            </p:spPr>
            <p:txBody>
              <a:bodyPr wrap="square">
                <a:spAutoFit/>
              </a:bodyPr>
              <a:lstStyle/>
              <a:p>
                <a:pPr lvl="0" algn="ctr"/>
                <a:r>
                  <a:rPr kumimoji="1" lang="ja-JP" altLang="en-US" sz="2000" b="1" dirty="0">
                    <a:solidFill>
                      <a:schemeClr val="bg1"/>
                    </a:solidFill>
                    <a:latin typeface="Meiryo UI" panose="020B0604030504040204" pitchFamily="50" charset="-128"/>
                    <a:ea typeface="Meiryo UI" panose="020B0604030504040204" pitchFamily="50" charset="-128"/>
                  </a:rPr>
                  <a:t>審　　　　　　　　　　　　</a:t>
                </a:r>
                <a:endParaRPr kumimoji="1" lang="en-US" altLang="ja-JP" sz="2000" b="1" dirty="0">
                  <a:solidFill>
                    <a:schemeClr val="bg1"/>
                  </a:solidFill>
                  <a:latin typeface="Meiryo UI" panose="020B0604030504040204" pitchFamily="50" charset="-128"/>
                  <a:ea typeface="Meiryo UI" panose="020B0604030504040204" pitchFamily="50" charset="-128"/>
                </a:endParaRPr>
              </a:p>
              <a:p>
                <a:pPr lvl="0" algn="ctr"/>
                <a:endParaRPr lang="en-US" altLang="ja-JP" sz="2000" b="1" dirty="0">
                  <a:solidFill>
                    <a:schemeClr val="bg1"/>
                  </a:solidFill>
                  <a:latin typeface="Meiryo UI" panose="020B0604030504040204" pitchFamily="50" charset="-128"/>
                  <a:ea typeface="Meiryo UI" panose="020B0604030504040204" pitchFamily="50" charset="-128"/>
                </a:endParaRPr>
              </a:p>
              <a:p>
                <a:pPr lvl="0" algn="ctr"/>
                <a:endParaRPr kumimoji="1" lang="en-US" altLang="ja-JP" sz="2000" b="1" dirty="0">
                  <a:solidFill>
                    <a:schemeClr val="bg1"/>
                  </a:solidFill>
                  <a:latin typeface="Meiryo UI" panose="020B0604030504040204" pitchFamily="50" charset="-128"/>
                  <a:ea typeface="Meiryo UI" panose="020B0604030504040204" pitchFamily="50" charset="-128"/>
                </a:endParaRPr>
              </a:p>
              <a:p>
                <a:pPr lvl="0" algn="ctr"/>
                <a:endParaRPr lang="en-US" altLang="ja-JP" sz="1400" b="1" dirty="0">
                  <a:solidFill>
                    <a:schemeClr val="bg1"/>
                  </a:solidFill>
                  <a:latin typeface="Meiryo UI" panose="020B0604030504040204" pitchFamily="50" charset="-128"/>
                  <a:ea typeface="Meiryo UI" panose="020B0604030504040204" pitchFamily="50" charset="-128"/>
                </a:endParaRPr>
              </a:p>
              <a:p>
                <a:pPr lvl="0" algn="ctr"/>
                <a:r>
                  <a:rPr kumimoji="1" lang="ja-JP" altLang="en-US" sz="1400" b="1" dirty="0">
                    <a:solidFill>
                      <a:schemeClr val="bg1"/>
                    </a:solidFill>
                    <a:latin typeface="Meiryo UI" panose="020B0604030504040204" pitchFamily="50" charset="-128"/>
                    <a:ea typeface="Meiryo UI" panose="020B0604030504040204" pitchFamily="50" charset="-128"/>
                  </a:rPr>
                  <a:t>　</a:t>
                </a:r>
                <a:r>
                  <a:rPr kumimoji="1" lang="ja-JP" altLang="en-US" sz="2000" b="1" dirty="0">
                    <a:solidFill>
                      <a:schemeClr val="bg1"/>
                    </a:solidFill>
                    <a:latin typeface="Meiryo UI" panose="020B0604030504040204" pitchFamily="50" charset="-128"/>
                    <a:ea typeface="Meiryo UI" panose="020B0604030504040204" pitchFamily="50" charset="-128"/>
                  </a:rPr>
                  <a:t>議</a:t>
                </a:r>
              </a:p>
            </p:txBody>
          </p:sp>
        </p:grpSp>
      </p:grpSp>
      <p:sp>
        <p:nvSpPr>
          <p:cNvPr id="69" name="四角形: 角を丸くする 68">
            <a:extLst>
              <a:ext uri="{FF2B5EF4-FFF2-40B4-BE49-F238E27FC236}">
                <a16:creationId xmlns:a16="http://schemas.microsoft.com/office/drawing/2014/main" id="{C87832D9-CC48-7A20-75B2-65D2BBB9F1D3}"/>
              </a:ext>
            </a:extLst>
          </p:cNvPr>
          <p:cNvSpPr/>
          <p:nvPr/>
        </p:nvSpPr>
        <p:spPr>
          <a:xfrm>
            <a:off x="237090" y="4370300"/>
            <a:ext cx="2810910" cy="2304820"/>
          </a:xfrm>
          <a:prstGeom prst="roundRect">
            <a:avLst>
              <a:gd name="adj" fmla="val 7851"/>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グループ化 70">
            <a:extLst>
              <a:ext uri="{FF2B5EF4-FFF2-40B4-BE49-F238E27FC236}">
                <a16:creationId xmlns:a16="http://schemas.microsoft.com/office/drawing/2014/main" id="{C888B436-960D-B4F3-1C85-1F1BBE35F239}"/>
              </a:ext>
            </a:extLst>
          </p:cNvPr>
          <p:cNvGrpSpPr/>
          <p:nvPr/>
        </p:nvGrpSpPr>
        <p:grpSpPr>
          <a:xfrm>
            <a:off x="3577221" y="5149760"/>
            <a:ext cx="5650299" cy="849292"/>
            <a:chOff x="3577221" y="5149760"/>
            <a:chExt cx="5650299" cy="849292"/>
          </a:xfrm>
        </p:grpSpPr>
        <p:sp>
          <p:nvSpPr>
            <p:cNvPr id="72" name="矢印: 五方向 71">
              <a:extLst>
                <a:ext uri="{FF2B5EF4-FFF2-40B4-BE49-F238E27FC236}">
                  <a16:creationId xmlns:a16="http://schemas.microsoft.com/office/drawing/2014/main" id="{24D4AC29-87F6-E89F-5DB4-4FD1D403225B}"/>
                </a:ext>
              </a:extLst>
            </p:cNvPr>
            <p:cNvSpPr/>
            <p:nvPr/>
          </p:nvSpPr>
          <p:spPr>
            <a:xfrm flipH="1">
              <a:off x="3577221" y="5149760"/>
              <a:ext cx="5650299" cy="849292"/>
            </a:xfrm>
            <a:prstGeom prst="homePlate">
              <a:avLst>
                <a:gd name="adj" fmla="val 260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9EA68CB5-1292-7D61-2372-AEB0897AE945}"/>
                </a:ext>
              </a:extLst>
            </p:cNvPr>
            <p:cNvSpPr txBox="1"/>
            <p:nvPr/>
          </p:nvSpPr>
          <p:spPr>
            <a:xfrm>
              <a:off x="4673568" y="5305371"/>
              <a:ext cx="3457604" cy="461665"/>
            </a:xfrm>
            <a:prstGeom prst="rect">
              <a:avLst/>
            </a:prstGeom>
            <a:noFill/>
          </p:spPr>
          <p:txBody>
            <a:bodyPr wrap="square">
              <a:spAutoFit/>
            </a:bodyPr>
            <a:lstStyle/>
            <a:p>
              <a:pPr lvl="0"/>
              <a:r>
                <a:rPr lang="ja-JP" altLang="en-US" sz="2400" b="1" dirty="0">
                  <a:solidFill>
                    <a:schemeClr val="bg1"/>
                  </a:solidFill>
                  <a:latin typeface="Meiryo UI" panose="020B0604030504040204" pitchFamily="50" charset="-128"/>
                  <a:ea typeface="Meiryo UI" panose="020B0604030504040204" pitchFamily="50" charset="-128"/>
                </a:rPr>
                <a:t>見直し　・　修正　・　計画　</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grpSp>
      <p:grpSp>
        <p:nvGrpSpPr>
          <p:cNvPr id="32" name="グループ化 31">
            <a:extLst>
              <a:ext uri="{FF2B5EF4-FFF2-40B4-BE49-F238E27FC236}">
                <a16:creationId xmlns:a16="http://schemas.microsoft.com/office/drawing/2014/main" id="{239EDEE3-F9E1-1399-E1BA-A7662F36F0DD}"/>
              </a:ext>
            </a:extLst>
          </p:cNvPr>
          <p:cNvGrpSpPr/>
          <p:nvPr/>
        </p:nvGrpSpPr>
        <p:grpSpPr>
          <a:xfrm>
            <a:off x="3659295" y="3429000"/>
            <a:ext cx="1666240" cy="769444"/>
            <a:chOff x="3667760" y="3688124"/>
            <a:chExt cx="1666240" cy="769444"/>
          </a:xfrm>
          <a:solidFill>
            <a:schemeClr val="accent2"/>
          </a:solidFill>
        </p:grpSpPr>
        <p:sp>
          <p:nvSpPr>
            <p:cNvPr id="33" name="スクロール: 縦 32">
              <a:extLst>
                <a:ext uri="{FF2B5EF4-FFF2-40B4-BE49-F238E27FC236}">
                  <a16:creationId xmlns:a16="http://schemas.microsoft.com/office/drawing/2014/main" id="{526C7592-0FAB-5240-6ED3-41B609EA9151}"/>
                </a:ext>
              </a:extLst>
            </p:cNvPr>
            <p:cNvSpPr/>
            <p:nvPr/>
          </p:nvSpPr>
          <p:spPr>
            <a:xfrm>
              <a:off x="3667760" y="3688124"/>
              <a:ext cx="1666240" cy="769444"/>
            </a:xfrm>
            <a:prstGeom prst="verticalScroll">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テキスト ボックス 33">
              <a:extLst>
                <a:ext uri="{FF2B5EF4-FFF2-40B4-BE49-F238E27FC236}">
                  <a16:creationId xmlns:a16="http://schemas.microsoft.com/office/drawing/2014/main" id="{833D2E35-22BE-8D86-5169-89F1BF6C2839}"/>
                </a:ext>
              </a:extLst>
            </p:cNvPr>
            <p:cNvSpPr txBox="1"/>
            <p:nvPr/>
          </p:nvSpPr>
          <p:spPr>
            <a:xfrm>
              <a:off x="3856084" y="3842014"/>
              <a:ext cx="1289593" cy="461665"/>
            </a:xfrm>
            <a:prstGeom prst="rect">
              <a:avLst/>
            </a:prstGeom>
            <a:grpFill/>
          </p:spPr>
          <p:txBody>
            <a:bodyPr wrap="square">
              <a:spAutoFit/>
            </a:bodyPr>
            <a:lstStyle/>
            <a:p>
              <a:pPr lvl="0" algn="ctr"/>
              <a:r>
                <a:rPr lang="ja-JP" altLang="en-US" sz="2400" b="1" dirty="0">
                  <a:solidFill>
                    <a:schemeClr val="bg1"/>
                  </a:solidFill>
                  <a:latin typeface="Meiryo UI" panose="020B0604030504040204" pitchFamily="50" charset="-128"/>
                  <a:ea typeface="Meiryo UI" panose="020B0604030504040204" pitchFamily="50" charset="-128"/>
                </a:rPr>
                <a:t>決議案</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grpSp>
      <p:grpSp>
        <p:nvGrpSpPr>
          <p:cNvPr id="35" name="グループ化 34">
            <a:extLst>
              <a:ext uri="{FF2B5EF4-FFF2-40B4-BE49-F238E27FC236}">
                <a16:creationId xmlns:a16="http://schemas.microsoft.com/office/drawing/2014/main" id="{4E3479B4-4742-5F64-335B-85F440633517}"/>
              </a:ext>
            </a:extLst>
          </p:cNvPr>
          <p:cNvGrpSpPr/>
          <p:nvPr/>
        </p:nvGrpSpPr>
        <p:grpSpPr>
          <a:xfrm>
            <a:off x="5798526" y="1691953"/>
            <a:ext cx="914400" cy="2556834"/>
            <a:chOff x="5798526" y="1691953"/>
            <a:chExt cx="914400" cy="2556834"/>
          </a:xfrm>
        </p:grpSpPr>
        <p:grpSp>
          <p:nvGrpSpPr>
            <p:cNvPr id="65" name="グループ化 64">
              <a:extLst>
                <a:ext uri="{FF2B5EF4-FFF2-40B4-BE49-F238E27FC236}">
                  <a16:creationId xmlns:a16="http://schemas.microsoft.com/office/drawing/2014/main" id="{0587A89E-BDB0-6508-23FD-29F0EA301E7E}"/>
                </a:ext>
              </a:extLst>
            </p:cNvPr>
            <p:cNvGrpSpPr/>
            <p:nvPr/>
          </p:nvGrpSpPr>
          <p:grpSpPr>
            <a:xfrm>
              <a:off x="5940561" y="2524551"/>
              <a:ext cx="593453" cy="1724236"/>
              <a:chOff x="4169026" y="3739326"/>
              <a:chExt cx="593453" cy="2393519"/>
            </a:xfrm>
          </p:grpSpPr>
          <p:sp>
            <p:nvSpPr>
              <p:cNvPr id="66" name="四角形: 角を丸くする 65">
                <a:extLst>
                  <a:ext uri="{FF2B5EF4-FFF2-40B4-BE49-F238E27FC236}">
                    <a16:creationId xmlns:a16="http://schemas.microsoft.com/office/drawing/2014/main" id="{20BA09BE-137E-22F1-11D8-734E3AE4BAFE}"/>
                  </a:ext>
                </a:extLst>
              </p:cNvPr>
              <p:cNvSpPr/>
              <p:nvPr/>
            </p:nvSpPr>
            <p:spPr>
              <a:xfrm>
                <a:off x="4169026" y="3739326"/>
                <a:ext cx="593453" cy="2393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1D640E0D-CAB6-8421-E21F-7CAB832D6F24}"/>
                  </a:ext>
                </a:extLst>
              </p:cNvPr>
              <p:cNvSpPr txBox="1"/>
              <p:nvPr/>
            </p:nvSpPr>
            <p:spPr>
              <a:xfrm>
                <a:off x="4188753" y="3947275"/>
                <a:ext cx="553998" cy="2060323"/>
              </a:xfrm>
              <a:prstGeom prst="rect">
                <a:avLst/>
              </a:prstGeom>
              <a:noFill/>
            </p:spPr>
            <p:txBody>
              <a:bodyPr vert="eaVert" wrap="square" rtlCol="0">
                <a:spAutoFit/>
              </a:bodyPr>
              <a:lstStyle/>
              <a:p>
                <a:r>
                  <a:rPr kumimoji="1" lang="ja-JP" altLang="en-US" sz="2400" b="1" dirty="0">
                    <a:solidFill>
                      <a:schemeClr val="bg1"/>
                    </a:solidFill>
                    <a:latin typeface="Meiryo UI" panose="020B0604030504040204" pitchFamily="50" charset="-128"/>
                    <a:ea typeface="Meiryo UI" panose="020B0604030504040204" pitchFamily="50" charset="-128"/>
                  </a:rPr>
                  <a:t>代表議員</a:t>
                </a:r>
              </a:p>
            </p:txBody>
          </p:sp>
        </p:grpSp>
        <p:pic>
          <p:nvPicPr>
            <p:cNvPr id="19" name="グラフィックス 18" descr="インターネット">
              <a:extLst>
                <a:ext uri="{FF2B5EF4-FFF2-40B4-BE49-F238E27FC236}">
                  <a16:creationId xmlns:a16="http://schemas.microsoft.com/office/drawing/2014/main" id="{96B1F1CD-6488-BB0C-22DF-30696D428E0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98526" y="1691953"/>
              <a:ext cx="914400" cy="914400"/>
            </a:xfrm>
            <a:prstGeom prst="rect">
              <a:avLst/>
            </a:prstGeom>
          </p:spPr>
        </p:pic>
      </p:grpSp>
    </p:spTree>
    <p:extLst>
      <p:ext uri="{BB962C8B-B14F-4D97-AF65-F5344CB8AC3E}">
        <p14:creationId xmlns:p14="http://schemas.microsoft.com/office/powerpoint/2010/main" val="3359622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800" decel="100000"/>
                                        <p:tgtEl>
                                          <p:spTgt spid="2"/>
                                        </p:tgtEl>
                                      </p:cBhvr>
                                    </p:animEffect>
                                    <p:anim calcmode="lin" valueType="num">
                                      <p:cBhvr>
                                        <p:cTn id="13" dur="800" decel="100000" fill="hold"/>
                                        <p:tgtEl>
                                          <p:spTgt spid="2"/>
                                        </p:tgtEl>
                                        <p:attrNameLst>
                                          <p:attrName>style.rotation</p:attrName>
                                        </p:attrNameLst>
                                      </p:cBhvr>
                                      <p:tavLst>
                                        <p:tav tm="0">
                                          <p:val>
                                            <p:fltVal val="-90"/>
                                          </p:val>
                                        </p:tav>
                                        <p:tav tm="100000">
                                          <p:val>
                                            <p:fltVal val="0"/>
                                          </p:val>
                                        </p:tav>
                                      </p:tavLst>
                                    </p:anim>
                                    <p:anim calcmode="lin" valueType="num">
                                      <p:cBhvr>
                                        <p:cTn id="14" dur="800" decel="100000" fill="hold"/>
                                        <p:tgtEl>
                                          <p:spTgt spid="2"/>
                                        </p:tgtEl>
                                        <p:attrNameLst>
                                          <p:attrName>ppt_x</p:attrName>
                                        </p:attrNameLst>
                                      </p:cBhvr>
                                      <p:tavLst>
                                        <p:tav tm="0">
                                          <p:val>
                                            <p:strVal val="#ppt_x+0.4"/>
                                          </p:val>
                                        </p:tav>
                                        <p:tav tm="100000">
                                          <p:val>
                                            <p:strVal val="#ppt_x-0.05"/>
                                          </p:val>
                                        </p:tav>
                                      </p:tavLst>
                                    </p:anim>
                                    <p:anim calcmode="lin" valueType="num">
                                      <p:cBhvr>
                                        <p:cTn id="15" dur="800" decel="100000" fill="hold"/>
                                        <p:tgtEl>
                                          <p:spTgt spid="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8" fill="hold" nodeType="clickEffect">
                                  <p:stCondLst>
                                    <p:cond delay="0"/>
                                  </p:stCondLst>
                                  <p:childTnLst>
                                    <p:set>
                                      <p:cBhvr>
                                        <p:cTn id="31" dur="1" fill="hold">
                                          <p:stCondLst>
                                            <p:cond delay="0"/>
                                          </p:stCondLst>
                                        </p:cTn>
                                        <p:tgtEl>
                                          <p:spTgt spid="64"/>
                                        </p:tgtEl>
                                        <p:attrNameLst>
                                          <p:attrName>style.visibility</p:attrName>
                                        </p:attrNameLst>
                                      </p:cBhvr>
                                      <p:to>
                                        <p:strVal val="visible"/>
                                      </p:to>
                                    </p:set>
                                    <p:anim calcmode="lin" valueType="num">
                                      <p:cBhvr>
                                        <p:cTn id="32" dur="500" fill="hold"/>
                                        <p:tgtEl>
                                          <p:spTgt spid="64"/>
                                        </p:tgtEl>
                                        <p:attrNameLst>
                                          <p:attrName>ppt_x</p:attrName>
                                        </p:attrNameLst>
                                      </p:cBhvr>
                                      <p:tavLst>
                                        <p:tav tm="0">
                                          <p:val>
                                            <p:strVal val="#ppt_x-#ppt_w/2"/>
                                          </p:val>
                                        </p:tav>
                                        <p:tav tm="100000">
                                          <p:val>
                                            <p:strVal val="#ppt_x"/>
                                          </p:val>
                                        </p:tav>
                                      </p:tavLst>
                                    </p:anim>
                                    <p:anim calcmode="lin" valueType="num">
                                      <p:cBhvr>
                                        <p:cTn id="33" dur="500" fill="hold"/>
                                        <p:tgtEl>
                                          <p:spTgt spid="64"/>
                                        </p:tgtEl>
                                        <p:attrNameLst>
                                          <p:attrName>ppt_y</p:attrName>
                                        </p:attrNameLst>
                                      </p:cBhvr>
                                      <p:tavLst>
                                        <p:tav tm="0">
                                          <p:val>
                                            <p:strVal val="#ppt_y"/>
                                          </p:val>
                                        </p:tav>
                                        <p:tav tm="100000">
                                          <p:val>
                                            <p:strVal val="#ppt_y"/>
                                          </p:val>
                                        </p:tav>
                                      </p:tavLst>
                                    </p:anim>
                                    <p:anim calcmode="lin" valueType="num">
                                      <p:cBhvr>
                                        <p:cTn id="34" dur="500" fill="hold"/>
                                        <p:tgtEl>
                                          <p:spTgt spid="64"/>
                                        </p:tgtEl>
                                        <p:attrNameLst>
                                          <p:attrName>ppt_w</p:attrName>
                                        </p:attrNameLst>
                                      </p:cBhvr>
                                      <p:tavLst>
                                        <p:tav tm="0">
                                          <p:val>
                                            <p:fltVal val="0"/>
                                          </p:val>
                                        </p:tav>
                                        <p:tav tm="100000">
                                          <p:val>
                                            <p:strVal val="#ppt_w"/>
                                          </p:val>
                                        </p:tav>
                                      </p:tavLst>
                                    </p:anim>
                                    <p:anim calcmode="lin" valueType="num">
                                      <p:cBhvr>
                                        <p:cTn id="35" dur="500" fill="hold"/>
                                        <p:tgtEl>
                                          <p:spTgt spid="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F955083-773C-AA72-5F8A-5493EF643A19}"/>
              </a:ext>
            </a:extLst>
          </p:cNvPr>
          <p:cNvSpPr/>
          <p:nvPr/>
        </p:nvSpPr>
        <p:spPr>
          <a:xfrm>
            <a:off x="-343512"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4B416B73-C045-84FE-FFDD-AA31B352ED3C}"/>
              </a:ext>
            </a:extLst>
          </p:cNvPr>
          <p:cNvSpPr txBox="1">
            <a:spLocks/>
          </p:cNvSpPr>
          <p:nvPr/>
        </p:nvSpPr>
        <p:spPr bwMode="auto">
          <a:xfrm>
            <a:off x="4957353" y="152453"/>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決議案の例</a:t>
            </a:r>
            <a:endParaRPr lang="en-US" altLang="ja-JP" sz="3600" b="1"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9F9932AB-146C-1FE8-6723-F0901564E6E5}"/>
              </a:ext>
            </a:extLst>
          </p:cNvPr>
          <p:cNvSpPr txBox="1"/>
          <p:nvPr/>
        </p:nvSpPr>
        <p:spPr>
          <a:xfrm>
            <a:off x="9895840" y="5881535"/>
            <a:ext cx="2257768" cy="523220"/>
          </a:xfrm>
          <a:prstGeom prst="rect">
            <a:avLst/>
          </a:prstGeom>
          <a:noFill/>
        </p:spPr>
        <p:txBody>
          <a:bodyPr wrap="square" rtlCol="0">
            <a:spAutoFit/>
          </a:bodyPr>
          <a:lstStyle/>
          <a:p>
            <a:r>
              <a:rPr kumimoji="1" lang="en-US" altLang="ja-JP" sz="1400" dirty="0">
                <a:latin typeface="Meiryo UI" panose="020B0604030504040204" pitchFamily="50" charset="-128"/>
                <a:ea typeface="Meiryo UI" panose="020B0604030504040204" pitchFamily="50" charset="-128"/>
              </a:rPr>
              <a:t>RID2650</a:t>
            </a:r>
          </a:p>
          <a:p>
            <a:r>
              <a:rPr lang="en-US" altLang="ja-JP" sz="1400" dirty="0">
                <a:latin typeface="Meiryo UI" panose="020B0604030504040204" pitchFamily="50" charset="-128"/>
                <a:ea typeface="Meiryo UI" panose="020B0604030504040204" pitchFamily="50" charset="-128"/>
              </a:rPr>
              <a:t>PDG</a:t>
            </a:r>
            <a:r>
              <a:rPr lang="ja-JP" altLang="ja-JP" sz="1400" dirty="0">
                <a:solidFill>
                  <a:srgbClr val="000000"/>
                </a:solidFill>
                <a:effectLst/>
                <a:latin typeface="Meiryo UI" panose="020B0604030504040204" pitchFamily="50" charset="-128"/>
                <a:ea typeface="Meiryo UI" panose="020B0604030504040204" pitchFamily="50" charset="-128"/>
                <a:cs typeface="ＭＳ Ｐゴシック" panose="020B0600070205080204" pitchFamily="50" charset="-128"/>
              </a:rPr>
              <a:t>刀根荘兵衛</a:t>
            </a:r>
            <a:r>
              <a:rPr lang="ja-JP" altLang="en-US" sz="1400" dirty="0">
                <a:solidFill>
                  <a:srgbClr val="000000"/>
                </a:solidFill>
                <a:effectLst/>
                <a:latin typeface="Meiryo UI" panose="020B0604030504040204" pitchFamily="50" charset="-128"/>
                <a:ea typeface="Meiryo UI" panose="020B0604030504040204" pitchFamily="50" charset="-128"/>
                <a:cs typeface="ＭＳ Ｐゴシック" panose="020B0600070205080204" pitchFamily="50" charset="-128"/>
              </a:rPr>
              <a:t>　氏 </a:t>
            </a:r>
            <a:r>
              <a:rPr lang="ja-JP" altLang="en-US" sz="1400" dirty="0">
                <a:latin typeface="Meiryo UI" panose="020B0604030504040204" pitchFamily="50" charset="-128"/>
                <a:ea typeface="Meiryo UI" panose="020B0604030504040204" pitchFamily="50" charset="-128"/>
              </a:rPr>
              <a:t>作成</a:t>
            </a:r>
            <a:endParaRPr kumimoji="1" lang="ja-JP" altLang="en-US" sz="140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F2F77943-618A-8B11-E6D9-5B0289D943D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950672" y="820846"/>
            <a:ext cx="6455766" cy="5955874"/>
          </a:xfrm>
          <a:prstGeom prst="rect">
            <a:avLst/>
          </a:prstGeom>
        </p:spPr>
      </p:pic>
    </p:spTree>
    <p:extLst>
      <p:ext uri="{BB962C8B-B14F-4D97-AF65-F5344CB8AC3E}">
        <p14:creationId xmlns:p14="http://schemas.microsoft.com/office/powerpoint/2010/main" val="2374099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B998FE27-58BD-6E01-A018-AF22891B0FA8}"/>
              </a:ext>
            </a:extLst>
          </p:cNvPr>
          <p:cNvGrpSpPr/>
          <p:nvPr/>
        </p:nvGrpSpPr>
        <p:grpSpPr>
          <a:xfrm>
            <a:off x="1798321" y="3616974"/>
            <a:ext cx="9184642" cy="1960866"/>
            <a:chOff x="1798321" y="3616974"/>
            <a:chExt cx="9184642" cy="1960866"/>
          </a:xfrm>
        </p:grpSpPr>
        <p:sp>
          <p:nvSpPr>
            <p:cNvPr id="14" name="矢印: 五方向 13">
              <a:extLst>
                <a:ext uri="{FF2B5EF4-FFF2-40B4-BE49-F238E27FC236}">
                  <a16:creationId xmlns:a16="http://schemas.microsoft.com/office/drawing/2014/main" id="{2AE42AC8-E8B5-E097-A388-68C0D605B9A9}"/>
                </a:ext>
              </a:extLst>
            </p:cNvPr>
            <p:cNvSpPr/>
            <p:nvPr/>
          </p:nvSpPr>
          <p:spPr>
            <a:xfrm rot="16200000">
              <a:off x="5410209" y="5086"/>
              <a:ext cx="1960866" cy="9184642"/>
            </a:xfrm>
            <a:prstGeom prst="homePlate">
              <a:avLst>
                <a:gd name="adj" fmla="val 30131"/>
              </a:avLst>
            </a:prstGeom>
            <a:solidFill>
              <a:schemeClr val="accent6">
                <a:lumMod val="40000"/>
                <a:lumOff val="6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B63D2FFF-B097-4B81-AE2B-FF9CD0EA53DC}"/>
                </a:ext>
              </a:extLst>
            </p:cNvPr>
            <p:cNvSpPr txBox="1"/>
            <p:nvPr/>
          </p:nvSpPr>
          <p:spPr>
            <a:xfrm>
              <a:off x="1887925" y="4645855"/>
              <a:ext cx="1962716" cy="461665"/>
            </a:xfrm>
            <a:prstGeom prst="rect">
              <a:avLst/>
            </a:prstGeom>
            <a:noFill/>
          </p:spPr>
          <p:txBody>
            <a:bodyPr wrap="square">
              <a:spAutoFit/>
            </a:bodyPr>
            <a:lstStyle/>
            <a:p>
              <a:pPr lvl="0"/>
              <a:r>
                <a:rPr kumimoji="1" lang="ja-JP" altLang="en-US" sz="2400" b="1" dirty="0">
                  <a:solidFill>
                    <a:srgbClr val="0070C0"/>
                  </a:solidFill>
                  <a:latin typeface="Meiryo UI" panose="020B0604030504040204" pitchFamily="50" charset="-128"/>
                  <a:ea typeface="Meiryo UI" panose="020B0604030504040204" pitchFamily="50" charset="-128"/>
                </a:rPr>
                <a:t>審議会</a:t>
              </a:r>
            </a:p>
          </p:txBody>
        </p:sp>
      </p:grpSp>
      <p:grpSp>
        <p:nvGrpSpPr>
          <p:cNvPr id="2" name="グループ化 1">
            <a:extLst>
              <a:ext uri="{FF2B5EF4-FFF2-40B4-BE49-F238E27FC236}">
                <a16:creationId xmlns:a16="http://schemas.microsoft.com/office/drawing/2014/main" id="{9C48FA8F-8656-1583-9554-C2878A602DBD}"/>
              </a:ext>
            </a:extLst>
          </p:cNvPr>
          <p:cNvGrpSpPr/>
          <p:nvPr/>
        </p:nvGrpSpPr>
        <p:grpSpPr>
          <a:xfrm>
            <a:off x="4500880" y="3921782"/>
            <a:ext cx="3728720" cy="1531067"/>
            <a:chOff x="4500880" y="3921782"/>
            <a:chExt cx="3728720" cy="1531067"/>
          </a:xfrm>
        </p:grpSpPr>
        <p:sp>
          <p:nvSpPr>
            <p:cNvPr id="3" name="正方形/長方形 2">
              <a:extLst>
                <a:ext uri="{FF2B5EF4-FFF2-40B4-BE49-F238E27FC236}">
                  <a16:creationId xmlns:a16="http://schemas.microsoft.com/office/drawing/2014/main" id="{94B182FD-C38F-7F3A-11C1-DF6C62D9BB9D}"/>
                </a:ext>
              </a:extLst>
            </p:cNvPr>
            <p:cNvSpPr/>
            <p:nvPr/>
          </p:nvSpPr>
          <p:spPr>
            <a:xfrm>
              <a:off x="4500880" y="3921782"/>
              <a:ext cx="3728720" cy="15310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45A7DA5D-0890-D24A-0CCA-7B8769A04678}"/>
                </a:ext>
              </a:extLst>
            </p:cNvPr>
            <p:cNvGrpSpPr/>
            <p:nvPr/>
          </p:nvGrpSpPr>
          <p:grpSpPr>
            <a:xfrm>
              <a:off x="4673600" y="3972486"/>
              <a:ext cx="1116232" cy="1473274"/>
              <a:chOff x="4673600" y="3952166"/>
              <a:chExt cx="1116232" cy="1473274"/>
            </a:xfrm>
          </p:grpSpPr>
          <p:sp>
            <p:nvSpPr>
              <p:cNvPr id="11" name="台形 10">
                <a:extLst>
                  <a:ext uri="{FF2B5EF4-FFF2-40B4-BE49-F238E27FC236}">
                    <a16:creationId xmlns:a16="http://schemas.microsoft.com/office/drawing/2014/main" id="{0FC2EC86-8E14-AE30-5D45-9897C0A66D2E}"/>
                  </a:ext>
                </a:extLst>
              </p:cNvPr>
              <p:cNvSpPr/>
              <p:nvPr/>
            </p:nvSpPr>
            <p:spPr>
              <a:xfrm rot="5400000">
                <a:off x="4480524" y="4211283"/>
                <a:ext cx="1473274" cy="955040"/>
              </a:xfrm>
              <a:prstGeom prst="trapezoid">
                <a:avLst>
                  <a:gd name="adj" fmla="val 17553"/>
                </a:avLst>
              </a:prstGeom>
              <a:solidFill>
                <a:schemeClr val="accent5">
                  <a:lumMod val="20000"/>
                  <a:lumOff val="8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7ECA5791-562F-AAC8-3AF0-FFDA92651BF1}"/>
                  </a:ext>
                </a:extLst>
              </p:cNvPr>
              <p:cNvSpPr txBox="1"/>
              <p:nvPr/>
            </p:nvSpPr>
            <p:spPr>
              <a:xfrm>
                <a:off x="4673600" y="4104028"/>
                <a:ext cx="1116232" cy="1169551"/>
              </a:xfrm>
              <a:prstGeom prst="rect">
                <a:avLst/>
              </a:prstGeom>
              <a:no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ロータリーは</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時代に追い</a:t>
                </a:r>
                <a:endParaRPr kumimoji="1" lang="en-US" altLang="ja-JP" sz="1400" b="1" dirty="0">
                  <a:latin typeface="Meiryo UI" panose="020B0604030504040204" pitchFamily="50" charset="-128"/>
                  <a:ea typeface="Meiryo UI" panose="020B0604030504040204" pitchFamily="50" charset="-128"/>
                </a:endParaRPr>
              </a:p>
              <a:p>
                <a:pPr algn="ctr"/>
                <a:r>
                  <a:rPr lang="ja-JP" altLang="en-US" sz="1400" b="1" dirty="0">
                    <a:latin typeface="Meiryo UI" panose="020B0604030504040204" pitchFamily="50" charset="-128"/>
                    <a:ea typeface="Meiryo UI" panose="020B0604030504040204" pitchFamily="50" charset="-128"/>
                  </a:rPr>
                  <a:t>ついていか</a:t>
                </a:r>
                <a:endParaRPr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なければな</a:t>
                </a:r>
                <a:endParaRPr kumimoji="1" lang="en-US" altLang="ja-JP" sz="1400" b="1" dirty="0">
                  <a:latin typeface="Meiryo UI" panose="020B0604030504040204" pitchFamily="50" charset="-128"/>
                  <a:ea typeface="Meiryo UI" panose="020B0604030504040204" pitchFamily="50" charset="-128"/>
                </a:endParaRPr>
              </a:p>
              <a:p>
                <a:pPr algn="ctr"/>
                <a:r>
                  <a:rPr lang="ja-JP" altLang="en-US" sz="1400" b="1" dirty="0">
                    <a:latin typeface="Meiryo UI" panose="020B0604030504040204" pitchFamily="50" charset="-128"/>
                    <a:ea typeface="Meiryo UI" panose="020B0604030504040204" pitchFamily="50" charset="-128"/>
                  </a:rPr>
                  <a:t>らない</a:t>
                </a:r>
                <a:endParaRPr kumimoji="1" lang="ja-JP" altLang="en-US" sz="1400" b="1" dirty="0">
                  <a:latin typeface="Meiryo UI" panose="020B0604030504040204" pitchFamily="50" charset="-128"/>
                  <a:ea typeface="Meiryo UI" panose="020B0604030504040204" pitchFamily="50" charset="-128"/>
                </a:endParaRPr>
              </a:p>
            </p:txBody>
          </p:sp>
        </p:grpSp>
        <p:grpSp>
          <p:nvGrpSpPr>
            <p:cNvPr id="5" name="グループ化 4">
              <a:extLst>
                <a:ext uri="{FF2B5EF4-FFF2-40B4-BE49-F238E27FC236}">
                  <a16:creationId xmlns:a16="http://schemas.microsoft.com/office/drawing/2014/main" id="{FE7E3A2A-C03E-FB0A-9234-59649AA25BCF}"/>
                </a:ext>
              </a:extLst>
            </p:cNvPr>
            <p:cNvGrpSpPr/>
            <p:nvPr/>
          </p:nvGrpSpPr>
          <p:grpSpPr>
            <a:xfrm>
              <a:off x="5833210" y="3972486"/>
              <a:ext cx="1106070" cy="1473274"/>
              <a:chOff x="5833210" y="3850566"/>
              <a:chExt cx="1106070" cy="1473274"/>
            </a:xfrm>
          </p:grpSpPr>
          <p:sp>
            <p:nvSpPr>
              <p:cNvPr id="9" name="台形 8">
                <a:extLst>
                  <a:ext uri="{FF2B5EF4-FFF2-40B4-BE49-F238E27FC236}">
                    <a16:creationId xmlns:a16="http://schemas.microsoft.com/office/drawing/2014/main" id="{C5FA147D-69D4-B76D-B71B-03C4EC77EB57}"/>
                  </a:ext>
                </a:extLst>
              </p:cNvPr>
              <p:cNvSpPr/>
              <p:nvPr/>
            </p:nvSpPr>
            <p:spPr>
              <a:xfrm rot="5400000">
                <a:off x="5649608" y="4109683"/>
                <a:ext cx="1473274" cy="955040"/>
              </a:xfrm>
              <a:prstGeom prst="trapezoid">
                <a:avLst>
                  <a:gd name="adj" fmla="val 17553"/>
                </a:avLst>
              </a:prstGeom>
              <a:solidFill>
                <a:schemeClr val="accent5">
                  <a:lumMod val="20000"/>
                  <a:lumOff val="8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8717A661-C39D-FB8E-C58E-6090B5FB0C47}"/>
                  </a:ext>
                </a:extLst>
              </p:cNvPr>
              <p:cNvSpPr txBox="1"/>
              <p:nvPr/>
            </p:nvSpPr>
            <p:spPr>
              <a:xfrm>
                <a:off x="5833210" y="4110150"/>
                <a:ext cx="1106070" cy="954107"/>
              </a:xfrm>
              <a:prstGeom prst="rect">
                <a:avLst/>
              </a:prstGeom>
              <a:no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ロータリーは</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時代に適応しなければ　な</a:t>
                </a:r>
                <a:r>
                  <a:rPr lang="ja-JP" altLang="en-US" sz="1400" b="1" dirty="0">
                    <a:latin typeface="Meiryo UI" panose="020B0604030504040204" pitchFamily="50" charset="-128"/>
                    <a:ea typeface="Meiryo UI" panose="020B0604030504040204" pitchFamily="50" charset="-128"/>
                  </a:rPr>
                  <a:t>らない</a:t>
                </a:r>
                <a:endParaRPr kumimoji="1" lang="ja-JP" altLang="en-US" sz="1400" b="1" dirty="0">
                  <a:latin typeface="Meiryo UI" panose="020B0604030504040204" pitchFamily="50" charset="-128"/>
                  <a:ea typeface="Meiryo UI" panose="020B0604030504040204" pitchFamily="50" charset="-128"/>
                </a:endParaRPr>
              </a:p>
            </p:txBody>
          </p:sp>
        </p:grpSp>
        <p:grpSp>
          <p:nvGrpSpPr>
            <p:cNvPr id="6" name="グループ化 5">
              <a:extLst>
                <a:ext uri="{FF2B5EF4-FFF2-40B4-BE49-F238E27FC236}">
                  <a16:creationId xmlns:a16="http://schemas.microsoft.com/office/drawing/2014/main" id="{B4222C74-F44E-73E6-3EB5-2EF6D49B5D7B}"/>
                </a:ext>
              </a:extLst>
            </p:cNvPr>
            <p:cNvGrpSpPr/>
            <p:nvPr/>
          </p:nvGrpSpPr>
          <p:grpSpPr>
            <a:xfrm>
              <a:off x="6979920" y="3972486"/>
              <a:ext cx="1106070" cy="1473274"/>
              <a:chOff x="6979920" y="3921782"/>
              <a:chExt cx="1106070" cy="1473274"/>
            </a:xfrm>
          </p:grpSpPr>
          <p:sp>
            <p:nvSpPr>
              <p:cNvPr id="7" name="台形 6">
                <a:extLst>
                  <a:ext uri="{FF2B5EF4-FFF2-40B4-BE49-F238E27FC236}">
                    <a16:creationId xmlns:a16="http://schemas.microsoft.com/office/drawing/2014/main" id="{3BC95E30-F515-D9AD-B67C-7A175682BCD1}"/>
                  </a:ext>
                </a:extLst>
              </p:cNvPr>
              <p:cNvSpPr/>
              <p:nvPr/>
            </p:nvSpPr>
            <p:spPr>
              <a:xfrm rot="5400000">
                <a:off x="6796318" y="4180899"/>
                <a:ext cx="1473274" cy="955040"/>
              </a:xfrm>
              <a:prstGeom prst="trapezoid">
                <a:avLst>
                  <a:gd name="adj" fmla="val 17553"/>
                </a:avLst>
              </a:prstGeom>
              <a:solidFill>
                <a:schemeClr val="accent5">
                  <a:lumMod val="20000"/>
                  <a:lumOff val="8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152A88C2-B54E-A849-BAC8-4CD7AABAFF99}"/>
                  </a:ext>
                </a:extLst>
              </p:cNvPr>
              <p:cNvSpPr txBox="1"/>
              <p:nvPr/>
            </p:nvSpPr>
            <p:spPr>
              <a:xfrm>
                <a:off x="6979920" y="4073644"/>
                <a:ext cx="1106070" cy="1169551"/>
              </a:xfrm>
              <a:prstGeom prst="rect">
                <a:avLst/>
              </a:prstGeom>
              <a:no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ロータリーは</a:t>
                </a:r>
                <a:endParaRPr kumimoji="1" lang="en-US" altLang="ja-JP" sz="1400" b="1" dirty="0">
                  <a:latin typeface="Meiryo UI" panose="020B0604030504040204" pitchFamily="50" charset="-128"/>
                  <a:ea typeface="Meiryo UI" panose="020B0604030504040204" pitchFamily="50" charset="-128"/>
                </a:endParaRPr>
              </a:p>
              <a:p>
                <a:pPr algn="ctr"/>
                <a:r>
                  <a:rPr lang="ja-JP" altLang="en-US" sz="1400" b="1" dirty="0">
                    <a:latin typeface="Meiryo UI" panose="020B0604030504040204" pitchFamily="50" charset="-128"/>
                    <a:ea typeface="Meiryo UI" panose="020B0604030504040204" pitchFamily="50" charset="-128"/>
                  </a:rPr>
                  <a:t>将来への備えができて</a:t>
                </a:r>
                <a:endParaRPr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いなければ</a:t>
                </a:r>
                <a:endParaRPr kumimoji="1" lang="en-US" altLang="ja-JP" sz="1400" b="1" dirty="0">
                  <a:latin typeface="Meiryo UI" panose="020B0604030504040204" pitchFamily="50" charset="-128"/>
                  <a:ea typeface="Meiryo UI" panose="020B0604030504040204" pitchFamily="50" charset="-128"/>
                </a:endParaRPr>
              </a:p>
              <a:p>
                <a:pPr algn="ctr"/>
                <a:r>
                  <a:rPr lang="ja-JP" altLang="en-US" sz="1400" b="1" dirty="0">
                    <a:latin typeface="Meiryo UI" panose="020B0604030504040204" pitchFamily="50" charset="-128"/>
                    <a:ea typeface="Meiryo UI" panose="020B0604030504040204" pitchFamily="50" charset="-128"/>
                  </a:rPr>
                  <a:t>ならない</a:t>
                </a:r>
                <a:endParaRPr kumimoji="1" lang="en-US" altLang="ja-JP" sz="1400" b="1" dirty="0">
                  <a:latin typeface="Meiryo UI" panose="020B0604030504040204" pitchFamily="50" charset="-128"/>
                  <a:ea typeface="Meiryo UI" panose="020B0604030504040204" pitchFamily="50" charset="-128"/>
                </a:endParaRPr>
              </a:p>
            </p:txBody>
          </p:sp>
        </p:grpSp>
      </p:grpSp>
      <p:grpSp>
        <p:nvGrpSpPr>
          <p:cNvPr id="16" name="グループ化 15">
            <a:extLst>
              <a:ext uri="{FF2B5EF4-FFF2-40B4-BE49-F238E27FC236}">
                <a16:creationId xmlns:a16="http://schemas.microsoft.com/office/drawing/2014/main" id="{637C8778-D136-8787-2214-54870D0158C0}"/>
              </a:ext>
            </a:extLst>
          </p:cNvPr>
          <p:cNvGrpSpPr/>
          <p:nvPr/>
        </p:nvGrpSpPr>
        <p:grpSpPr>
          <a:xfrm>
            <a:off x="2114963" y="1957241"/>
            <a:ext cx="8497155" cy="1649571"/>
            <a:chOff x="2114963" y="1957241"/>
            <a:chExt cx="8497155" cy="1649571"/>
          </a:xfrm>
        </p:grpSpPr>
        <p:grpSp>
          <p:nvGrpSpPr>
            <p:cNvPr id="17" name="グループ化 16">
              <a:extLst>
                <a:ext uri="{FF2B5EF4-FFF2-40B4-BE49-F238E27FC236}">
                  <a16:creationId xmlns:a16="http://schemas.microsoft.com/office/drawing/2014/main" id="{A661902A-1DAA-BC37-A215-F9E989787F15}"/>
                </a:ext>
              </a:extLst>
            </p:cNvPr>
            <p:cNvGrpSpPr/>
            <p:nvPr/>
          </p:nvGrpSpPr>
          <p:grpSpPr>
            <a:xfrm>
              <a:off x="3715845" y="3108972"/>
              <a:ext cx="5323840" cy="497840"/>
              <a:chOff x="2753360" y="3495040"/>
              <a:chExt cx="5323840" cy="497840"/>
            </a:xfrm>
            <a:solidFill>
              <a:schemeClr val="accent6">
                <a:lumMod val="60000"/>
                <a:lumOff val="40000"/>
              </a:schemeClr>
            </a:solidFill>
          </p:grpSpPr>
          <p:sp>
            <p:nvSpPr>
              <p:cNvPr id="22" name="楕円 21">
                <a:extLst>
                  <a:ext uri="{FF2B5EF4-FFF2-40B4-BE49-F238E27FC236}">
                    <a16:creationId xmlns:a16="http://schemas.microsoft.com/office/drawing/2014/main" id="{D1FD7F24-8A24-8980-10DA-4A52E2B1A457}"/>
                  </a:ext>
                </a:extLst>
              </p:cNvPr>
              <p:cNvSpPr/>
              <p:nvPr/>
            </p:nvSpPr>
            <p:spPr>
              <a:xfrm>
                <a:off x="5191760" y="3586480"/>
                <a:ext cx="447040" cy="406400"/>
              </a:xfrm>
              <a:prstGeom prst="ellipse">
                <a:avLst/>
              </a:prstGeom>
              <a:grp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23" name="グループ化 22">
                <a:extLst>
                  <a:ext uri="{FF2B5EF4-FFF2-40B4-BE49-F238E27FC236}">
                    <a16:creationId xmlns:a16="http://schemas.microsoft.com/office/drawing/2014/main" id="{E5162646-8E11-99F7-75BF-61E85873A8F1}"/>
                  </a:ext>
                </a:extLst>
              </p:cNvPr>
              <p:cNvGrpSpPr/>
              <p:nvPr/>
            </p:nvGrpSpPr>
            <p:grpSpPr>
              <a:xfrm>
                <a:off x="2753360" y="3512696"/>
                <a:ext cx="2438400" cy="304800"/>
                <a:chOff x="2753360" y="3512696"/>
                <a:chExt cx="2438400" cy="304800"/>
              </a:xfrm>
              <a:grpFill/>
            </p:grpSpPr>
            <p:cxnSp>
              <p:nvCxnSpPr>
                <p:cNvPr id="27" name="直線コネクタ 26">
                  <a:extLst>
                    <a:ext uri="{FF2B5EF4-FFF2-40B4-BE49-F238E27FC236}">
                      <a16:creationId xmlns:a16="http://schemas.microsoft.com/office/drawing/2014/main" id="{E8EE025D-E384-B395-F025-C82D37D7FBDB}"/>
                    </a:ext>
                  </a:extLst>
                </p:cNvPr>
                <p:cNvCxnSpPr>
                  <a:endCxn id="22" idx="2"/>
                </p:cNvCxnSpPr>
                <p:nvPr/>
              </p:nvCxnSpPr>
              <p:spPr>
                <a:xfrm flipV="1">
                  <a:off x="2753360" y="3789680"/>
                  <a:ext cx="2438400" cy="10160"/>
                </a:xfrm>
                <a:prstGeom prst="line">
                  <a:avLst/>
                </a:prstGeom>
                <a:grpFill/>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4DCA8D9C-F73F-C751-4D74-2C56D3EAF59A}"/>
                    </a:ext>
                  </a:extLst>
                </p:cNvPr>
                <p:cNvCxnSpPr/>
                <p:nvPr/>
              </p:nvCxnSpPr>
              <p:spPr>
                <a:xfrm>
                  <a:off x="2763696" y="3512696"/>
                  <a:ext cx="0" cy="304800"/>
                </a:xfrm>
                <a:prstGeom prst="line">
                  <a:avLst/>
                </a:prstGeom>
                <a:grpFill/>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4" name="グループ化 23">
                <a:extLst>
                  <a:ext uri="{FF2B5EF4-FFF2-40B4-BE49-F238E27FC236}">
                    <a16:creationId xmlns:a16="http://schemas.microsoft.com/office/drawing/2014/main" id="{4F7F3EE9-827C-AB7B-C1AC-022B340259AC}"/>
                  </a:ext>
                </a:extLst>
              </p:cNvPr>
              <p:cNvGrpSpPr/>
              <p:nvPr/>
            </p:nvGrpSpPr>
            <p:grpSpPr>
              <a:xfrm>
                <a:off x="5638800" y="3495040"/>
                <a:ext cx="2438400" cy="304800"/>
                <a:chOff x="5638800" y="3495040"/>
                <a:chExt cx="2438400" cy="304800"/>
              </a:xfrm>
              <a:grpFill/>
            </p:grpSpPr>
            <p:cxnSp>
              <p:nvCxnSpPr>
                <p:cNvPr id="25" name="直線コネクタ 24">
                  <a:extLst>
                    <a:ext uri="{FF2B5EF4-FFF2-40B4-BE49-F238E27FC236}">
                      <a16:creationId xmlns:a16="http://schemas.microsoft.com/office/drawing/2014/main" id="{26EBE75B-4357-8894-52ED-A5B6FCBD0D37}"/>
                    </a:ext>
                  </a:extLst>
                </p:cNvPr>
                <p:cNvCxnSpPr>
                  <a:cxnSpLocks/>
                </p:cNvCxnSpPr>
                <p:nvPr/>
              </p:nvCxnSpPr>
              <p:spPr>
                <a:xfrm flipV="1">
                  <a:off x="5638800" y="3789680"/>
                  <a:ext cx="2438400" cy="10160"/>
                </a:xfrm>
                <a:prstGeom prst="line">
                  <a:avLst/>
                </a:prstGeom>
                <a:grpFill/>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1C29966-6491-57A2-CF04-03255A33BB12}"/>
                    </a:ext>
                  </a:extLst>
                </p:cNvPr>
                <p:cNvCxnSpPr>
                  <a:cxnSpLocks/>
                </p:cNvCxnSpPr>
                <p:nvPr/>
              </p:nvCxnSpPr>
              <p:spPr>
                <a:xfrm>
                  <a:off x="8056880" y="3495040"/>
                  <a:ext cx="0" cy="304800"/>
                </a:xfrm>
                <a:prstGeom prst="line">
                  <a:avLst/>
                </a:prstGeom>
                <a:grpFill/>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8" name="フローチャート: 論理積ゲート 17">
              <a:extLst>
                <a:ext uri="{FF2B5EF4-FFF2-40B4-BE49-F238E27FC236}">
                  <a16:creationId xmlns:a16="http://schemas.microsoft.com/office/drawing/2014/main" id="{F678FAE1-2C44-14E9-7292-BBBE9358C6A7}"/>
                </a:ext>
              </a:extLst>
            </p:cNvPr>
            <p:cNvSpPr/>
            <p:nvPr/>
          </p:nvSpPr>
          <p:spPr>
            <a:xfrm rot="5400000">
              <a:off x="8846821" y="1323345"/>
              <a:ext cx="365756" cy="3164838"/>
            </a:xfrm>
            <a:prstGeom prst="flowChartDelay">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9" name="フローチャート: 論理積ゲート 18">
              <a:extLst>
                <a:ext uri="{FF2B5EF4-FFF2-40B4-BE49-F238E27FC236}">
                  <a16:creationId xmlns:a16="http://schemas.microsoft.com/office/drawing/2014/main" id="{55D9D1F3-D68C-8BC3-0297-4EDF37141437}"/>
                </a:ext>
              </a:extLst>
            </p:cNvPr>
            <p:cNvSpPr/>
            <p:nvPr/>
          </p:nvSpPr>
          <p:spPr>
            <a:xfrm rot="5400000">
              <a:off x="3543301" y="1343665"/>
              <a:ext cx="365756" cy="3164838"/>
            </a:xfrm>
            <a:prstGeom prst="flowChartDelay">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40BF31DB-8C20-A7F4-5050-497232D4DC31}"/>
                </a:ext>
              </a:extLst>
            </p:cNvPr>
            <p:cNvSpPr txBox="1"/>
            <p:nvPr/>
          </p:nvSpPr>
          <p:spPr>
            <a:xfrm>
              <a:off x="7671298" y="1957241"/>
              <a:ext cx="2661421" cy="784830"/>
            </a:xfrm>
            <a:prstGeom prst="rect">
              <a:avLst/>
            </a:prstGeom>
            <a:noFill/>
          </p:spPr>
          <p:txBody>
            <a:bodyPr wrap="square" rtlCol="0">
              <a:spAutoFit/>
            </a:bodyPr>
            <a:lstStyle/>
            <a:p>
              <a:pPr algn="ctr"/>
              <a:r>
                <a:rPr kumimoji="1" lang="ja-JP" altLang="en-US" sz="2250" b="1" dirty="0">
                  <a:latin typeface="Meiryo UI" panose="020B0604030504040204" pitchFamily="50" charset="-128"/>
                  <a:ea typeface="Meiryo UI" panose="020B0604030504040204" pitchFamily="50" charset="-128"/>
                </a:rPr>
                <a:t>ロータリークラブからの変化対応策提案</a:t>
              </a:r>
            </a:p>
          </p:txBody>
        </p:sp>
        <p:sp>
          <p:nvSpPr>
            <p:cNvPr id="21" name="テキスト ボックス 20">
              <a:extLst>
                <a:ext uri="{FF2B5EF4-FFF2-40B4-BE49-F238E27FC236}">
                  <a16:creationId xmlns:a16="http://schemas.microsoft.com/office/drawing/2014/main" id="{5B8548EA-75F6-C9BD-081B-7DAE20379139}"/>
                </a:ext>
              </a:extLst>
            </p:cNvPr>
            <p:cNvSpPr txBox="1"/>
            <p:nvPr/>
          </p:nvSpPr>
          <p:spPr>
            <a:xfrm>
              <a:off x="2114963" y="1977561"/>
              <a:ext cx="3144285" cy="784830"/>
            </a:xfrm>
            <a:prstGeom prst="rect">
              <a:avLst/>
            </a:prstGeom>
            <a:noFill/>
          </p:spPr>
          <p:txBody>
            <a:bodyPr wrap="square" rtlCol="0">
              <a:spAutoFit/>
            </a:bodyPr>
            <a:lstStyle/>
            <a:p>
              <a:pPr algn="ctr"/>
              <a:r>
                <a:rPr lang="en-US" altLang="ja-JP" sz="2250" b="1" dirty="0">
                  <a:latin typeface="Meiryo UI" panose="020B0604030504040204" pitchFamily="50" charset="-128"/>
                  <a:ea typeface="Meiryo UI" panose="020B0604030504040204" pitchFamily="50" charset="-128"/>
                </a:rPr>
                <a:t>RI</a:t>
              </a:r>
              <a:r>
                <a:rPr kumimoji="1" lang="ja-JP" altLang="en-US" sz="2250" b="1" dirty="0">
                  <a:latin typeface="Meiryo UI" panose="020B0604030504040204" pitchFamily="50" charset="-128"/>
                  <a:ea typeface="Meiryo UI" panose="020B0604030504040204" pitchFamily="50" charset="-128"/>
                </a:rPr>
                <a:t>理事会からの　　　　　変化対応策提案</a:t>
              </a:r>
            </a:p>
          </p:txBody>
        </p:sp>
      </p:grpSp>
      <p:sp>
        <p:nvSpPr>
          <p:cNvPr id="29" name="正方形/長方形 28">
            <a:extLst>
              <a:ext uri="{FF2B5EF4-FFF2-40B4-BE49-F238E27FC236}">
                <a16:creationId xmlns:a16="http://schemas.microsoft.com/office/drawing/2014/main" id="{7FCDFB0C-3058-04CB-AB96-1C4F395C0D36}"/>
              </a:ext>
            </a:extLst>
          </p:cNvPr>
          <p:cNvSpPr/>
          <p:nvPr/>
        </p:nvSpPr>
        <p:spPr>
          <a:xfrm>
            <a:off x="0" y="0"/>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Title 1">
            <a:extLst>
              <a:ext uri="{FF2B5EF4-FFF2-40B4-BE49-F238E27FC236}">
                <a16:creationId xmlns:a16="http://schemas.microsoft.com/office/drawing/2014/main" id="{D7DCE10D-2A5D-924C-D96A-CBDDCF5E84D4}"/>
              </a:ext>
            </a:extLst>
          </p:cNvPr>
          <p:cNvSpPr txBox="1">
            <a:spLocks/>
          </p:cNvSpPr>
          <p:nvPr/>
        </p:nvSpPr>
        <p:spPr bwMode="auto">
          <a:xfrm>
            <a:off x="2153920" y="110137"/>
            <a:ext cx="10038082" cy="49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変化の認識と変化への対応</a:t>
            </a:r>
            <a:endParaRPr lang="en-US" sz="28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6680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グループ化 33">
            <a:extLst>
              <a:ext uri="{FF2B5EF4-FFF2-40B4-BE49-F238E27FC236}">
                <a16:creationId xmlns:a16="http://schemas.microsoft.com/office/drawing/2014/main" id="{F9DBCE67-F187-BD47-7FFE-03BC1AC2D6C3}"/>
              </a:ext>
            </a:extLst>
          </p:cNvPr>
          <p:cNvGrpSpPr/>
          <p:nvPr/>
        </p:nvGrpSpPr>
        <p:grpSpPr>
          <a:xfrm>
            <a:off x="1798321" y="3616974"/>
            <a:ext cx="9184642" cy="1960866"/>
            <a:chOff x="1798321" y="3616974"/>
            <a:chExt cx="9184642" cy="1960866"/>
          </a:xfrm>
        </p:grpSpPr>
        <p:sp>
          <p:nvSpPr>
            <p:cNvPr id="35" name="矢印: 五方向 34">
              <a:extLst>
                <a:ext uri="{FF2B5EF4-FFF2-40B4-BE49-F238E27FC236}">
                  <a16:creationId xmlns:a16="http://schemas.microsoft.com/office/drawing/2014/main" id="{A103E33E-06CA-82A7-ECE4-648D92ED82E6}"/>
                </a:ext>
              </a:extLst>
            </p:cNvPr>
            <p:cNvSpPr/>
            <p:nvPr/>
          </p:nvSpPr>
          <p:spPr>
            <a:xfrm rot="16200000">
              <a:off x="5410209" y="5086"/>
              <a:ext cx="1960866" cy="9184642"/>
            </a:xfrm>
            <a:prstGeom prst="homePlate">
              <a:avLst>
                <a:gd name="adj" fmla="val 30131"/>
              </a:avLst>
            </a:prstGeom>
            <a:solidFill>
              <a:schemeClr val="accent6">
                <a:lumMod val="40000"/>
                <a:lumOff val="6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33312001-D031-7C4B-ADC9-46F69699E23F}"/>
                </a:ext>
              </a:extLst>
            </p:cNvPr>
            <p:cNvSpPr txBox="1"/>
            <p:nvPr/>
          </p:nvSpPr>
          <p:spPr>
            <a:xfrm>
              <a:off x="1887925" y="4645855"/>
              <a:ext cx="1962716" cy="461665"/>
            </a:xfrm>
            <a:prstGeom prst="rect">
              <a:avLst/>
            </a:prstGeom>
            <a:noFill/>
          </p:spPr>
          <p:txBody>
            <a:bodyPr wrap="square">
              <a:spAutoFit/>
            </a:bodyPr>
            <a:lstStyle/>
            <a:p>
              <a:pPr lvl="0"/>
              <a:r>
                <a:rPr kumimoji="1" lang="ja-JP" altLang="en-US" sz="2400" b="1" dirty="0">
                  <a:solidFill>
                    <a:srgbClr val="0070C0"/>
                  </a:solidFill>
                  <a:latin typeface="Meiryo UI" panose="020B0604030504040204" pitchFamily="50" charset="-128"/>
                  <a:ea typeface="Meiryo UI" panose="020B0604030504040204" pitchFamily="50" charset="-128"/>
                </a:rPr>
                <a:t>審議会</a:t>
              </a:r>
            </a:p>
          </p:txBody>
        </p:sp>
      </p:grpSp>
      <p:sp>
        <p:nvSpPr>
          <p:cNvPr id="31" name="正方形/長方形 30">
            <a:extLst>
              <a:ext uri="{FF2B5EF4-FFF2-40B4-BE49-F238E27FC236}">
                <a16:creationId xmlns:a16="http://schemas.microsoft.com/office/drawing/2014/main" id="{A8D7A25E-F8BF-6097-0814-9C6F2082F70C}"/>
              </a:ext>
            </a:extLst>
          </p:cNvPr>
          <p:cNvSpPr/>
          <p:nvPr/>
        </p:nvSpPr>
        <p:spPr>
          <a:xfrm>
            <a:off x="0" y="0"/>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Title 1">
            <a:extLst>
              <a:ext uri="{FF2B5EF4-FFF2-40B4-BE49-F238E27FC236}">
                <a16:creationId xmlns:a16="http://schemas.microsoft.com/office/drawing/2014/main" id="{7FB44025-1B32-3BDC-5929-07859051DA82}"/>
              </a:ext>
            </a:extLst>
          </p:cNvPr>
          <p:cNvSpPr txBox="1">
            <a:spLocks/>
          </p:cNvSpPr>
          <p:nvPr/>
        </p:nvSpPr>
        <p:spPr bwMode="auto">
          <a:xfrm>
            <a:off x="2153920" y="110137"/>
            <a:ext cx="10038082" cy="49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変化の認識と変化への対応</a:t>
            </a:r>
            <a:endParaRPr lang="en-US" sz="2800" b="1" dirty="0">
              <a:solidFill>
                <a:schemeClr val="bg1"/>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EF9A525E-7C6E-22F4-8B77-F637DDA1B0FD}"/>
              </a:ext>
            </a:extLst>
          </p:cNvPr>
          <p:cNvSpPr txBox="1"/>
          <p:nvPr/>
        </p:nvSpPr>
        <p:spPr>
          <a:xfrm>
            <a:off x="2860137" y="4118766"/>
            <a:ext cx="8625647" cy="1383905"/>
          </a:xfrm>
          <a:prstGeom prst="rect">
            <a:avLst/>
          </a:prstGeom>
          <a:noFill/>
        </p:spPr>
        <p:txBody>
          <a:bodyPr wrap="square" rtlCol="0">
            <a:spAutoFit/>
          </a:bodyPr>
          <a:lstStyle/>
          <a:p>
            <a:pPr>
              <a:lnSpc>
                <a:spcPts val="3500"/>
              </a:lnSpc>
            </a:pPr>
            <a:r>
              <a:rPr lang="ja-JP" altLang="en-US" sz="2250" b="1" dirty="0">
                <a:solidFill>
                  <a:schemeClr val="accent6">
                    <a:lumMod val="50000"/>
                  </a:schemeClr>
                </a:solidFill>
                <a:latin typeface="Meiryo UI" panose="020B0604030504040204" pitchFamily="50" charset="-128"/>
                <a:ea typeface="Meiryo UI" panose="020B0604030504040204" pitchFamily="50" charset="-128"/>
              </a:rPr>
              <a:t>・例会</a:t>
            </a:r>
            <a:r>
              <a:rPr lang="en-US" altLang="ja-JP" sz="2250" b="1" dirty="0">
                <a:solidFill>
                  <a:schemeClr val="accent6">
                    <a:lumMod val="50000"/>
                  </a:schemeClr>
                </a:solidFill>
                <a:latin typeface="Meiryo UI" panose="020B0604030504040204" pitchFamily="50" charset="-128"/>
                <a:ea typeface="Meiryo UI" panose="020B0604030504040204" pitchFamily="50" charset="-128"/>
              </a:rPr>
              <a:t>/</a:t>
            </a:r>
            <a:r>
              <a:rPr lang="ja-JP" altLang="en-US" sz="2250" b="1" dirty="0">
                <a:solidFill>
                  <a:schemeClr val="accent6">
                    <a:lumMod val="50000"/>
                  </a:schemeClr>
                </a:solidFill>
                <a:latin typeface="Meiryo UI" panose="020B0604030504040204" pitchFamily="50" charset="-128"/>
                <a:ea typeface="Meiryo UI" panose="020B0604030504040204" pitchFamily="50" charset="-128"/>
              </a:rPr>
              <a:t>出席規定の柔軟化</a:t>
            </a:r>
            <a:r>
              <a:rPr lang="ja-JP" altLang="en-US" sz="2250" dirty="0">
                <a:solidFill>
                  <a:schemeClr val="accent6">
                    <a:lumMod val="50000"/>
                  </a:schemeClr>
                </a:solidFill>
                <a:latin typeface="Meiryo UI" panose="020B0604030504040204" pitchFamily="50" charset="-128"/>
                <a:ea typeface="Meiryo UI" panose="020B0604030504040204" pitchFamily="50" charset="-128"/>
              </a:rPr>
              <a:t>（メークアップ、例会開催）</a:t>
            </a:r>
            <a:endParaRPr lang="en-US" altLang="ja-JP" sz="2250" dirty="0">
              <a:solidFill>
                <a:schemeClr val="accent6">
                  <a:lumMod val="50000"/>
                </a:schemeClr>
              </a:solidFill>
              <a:latin typeface="Meiryo UI" panose="020B0604030504040204" pitchFamily="50" charset="-128"/>
              <a:ea typeface="Meiryo UI" panose="020B0604030504040204" pitchFamily="50" charset="-128"/>
            </a:endParaRPr>
          </a:p>
          <a:p>
            <a:pPr>
              <a:lnSpc>
                <a:spcPts val="3500"/>
              </a:lnSpc>
            </a:pPr>
            <a:r>
              <a:rPr lang="ja-JP" altLang="en-US" sz="2250" b="1" dirty="0">
                <a:solidFill>
                  <a:schemeClr val="accent6">
                    <a:lumMod val="50000"/>
                  </a:schemeClr>
                </a:solidFill>
                <a:latin typeface="Meiryo UI" panose="020B0604030504040204" pitchFamily="50" charset="-128"/>
                <a:ea typeface="Meiryo UI" panose="020B0604030504040204" pitchFamily="50" charset="-128"/>
              </a:rPr>
              <a:t>・会員身分</a:t>
            </a:r>
            <a:r>
              <a:rPr lang="en-US" altLang="ja-JP" sz="2250" b="1" dirty="0">
                <a:solidFill>
                  <a:schemeClr val="accent6">
                    <a:lumMod val="50000"/>
                  </a:schemeClr>
                </a:solidFill>
                <a:latin typeface="Meiryo UI" panose="020B0604030504040204" pitchFamily="50" charset="-128"/>
                <a:ea typeface="Meiryo UI" panose="020B0604030504040204" pitchFamily="50" charset="-128"/>
              </a:rPr>
              <a:t>/</a:t>
            </a:r>
            <a:r>
              <a:rPr lang="ja-JP" altLang="en-US" sz="2250" b="1" dirty="0">
                <a:solidFill>
                  <a:schemeClr val="accent6">
                    <a:lumMod val="50000"/>
                  </a:schemeClr>
                </a:solidFill>
                <a:latin typeface="Meiryo UI" panose="020B0604030504040204" pitchFamily="50" charset="-128"/>
                <a:ea typeface="Meiryo UI" panose="020B0604030504040204" pitchFamily="50" charset="-128"/>
              </a:rPr>
              <a:t>職業分類柔軟化</a:t>
            </a:r>
            <a:r>
              <a:rPr lang="en-US" altLang="ja-JP" sz="2250" dirty="0">
                <a:solidFill>
                  <a:schemeClr val="accent6">
                    <a:lumMod val="50000"/>
                  </a:schemeClr>
                </a:solidFill>
                <a:latin typeface="Meiryo UI" panose="020B0604030504040204" pitchFamily="50" charset="-128"/>
                <a:ea typeface="Meiryo UI" panose="020B0604030504040204" pitchFamily="50" charset="-128"/>
              </a:rPr>
              <a:t>(</a:t>
            </a:r>
            <a:r>
              <a:rPr lang="ja-JP" altLang="en-US" sz="2250" dirty="0">
                <a:solidFill>
                  <a:schemeClr val="accent6">
                    <a:lumMod val="50000"/>
                  </a:schemeClr>
                </a:solidFill>
                <a:latin typeface="Meiryo UI" panose="020B0604030504040204" pitchFamily="50" charset="-128"/>
                <a:ea typeface="Meiryo UI" panose="020B0604030504040204" pitchFamily="50" charset="-128"/>
              </a:rPr>
              <a:t>ジェンダー</a:t>
            </a:r>
            <a:r>
              <a:rPr lang="en-US" altLang="ja-JP" sz="2250" dirty="0">
                <a:solidFill>
                  <a:schemeClr val="accent6">
                    <a:lumMod val="50000"/>
                  </a:schemeClr>
                </a:solidFill>
                <a:latin typeface="Meiryo UI" panose="020B0604030504040204" pitchFamily="50" charset="-128"/>
                <a:ea typeface="Meiryo UI" panose="020B0604030504040204" pitchFamily="50" charset="-128"/>
              </a:rPr>
              <a:t>/</a:t>
            </a:r>
            <a:r>
              <a:rPr lang="ja-JP" altLang="en-US" sz="2250" dirty="0">
                <a:solidFill>
                  <a:schemeClr val="accent6">
                    <a:lumMod val="50000"/>
                  </a:schemeClr>
                </a:solidFill>
                <a:latin typeface="Meiryo UI" panose="020B0604030504040204" pitchFamily="50" charset="-128"/>
                <a:ea typeface="Meiryo UI" panose="020B0604030504040204" pitchFamily="50" charset="-128"/>
              </a:rPr>
              <a:t>職業分類制限</a:t>
            </a:r>
            <a:r>
              <a:rPr lang="en-US" altLang="ja-JP" sz="2250" dirty="0">
                <a:solidFill>
                  <a:schemeClr val="accent6">
                    <a:lumMod val="50000"/>
                  </a:schemeClr>
                </a:solidFill>
                <a:latin typeface="Meiryo UI" panose="020B0604030504040204" pitchFamily="50" charset="-128"/>
                <a:ea typeface="Meiryo UI" panose="020B0604030504040204" pitchFamily="50" charset="-128"/>
              </a:rPr>
              <a:t>/</a:t>
            </a:r>
            <a:r>
              <a:rPr lang="ja-JP" altLang="en-US" sz="2250" dirty="0">
                <a:solidFill>
                  <a:schemeClr val="accent6">
                    <a:lumMod val="50000"/>
                  </a:schemeClr>
                </a:solidFill>
                <a:latin typeface="Meiryo UI" panose="020B0604030504040204" pitchFamily="50" charset="-128"/>
                <a:ea typeface="Meiryo UI" panose="020B0604030504040204" pitchFamily="50" charset="-128"/>
              </a:rPr>
              <a:t>学友</a:t>
            </a:r>
            <a:r>
              <a:rPr lang="en-US" altLang="ja-JP" sz="2250" dirty="0">
                <a:solidFill>
                  <a:schemeClr val="accent6">
                    <a:lumMod val="50000"/>
                  </a:schemeClr>
                </a:solidFill>
                <a:latin typeface="Meiryo UI" panose="020B0604030504040204" pitchFamily="50" charset="-128"/>
                <a:ea typeface="Meiryo UI" panose="020B0604030504040204" pitchFamily="50" charset="-128"/>
              </a:rPr>
              <a:t>/RAC)</a:t>
            </a:r>
          </a:p>
          <a:p>
            <a:pPr>
              <a:lnSpc>
                <a:spcPts val="3500"/>
              </a:lnSpc>
            </a:pPr>
            <a:r>
              <a:rPr lang="ja-JP" altLang="en-US" sz="2250" b="1" dirty="0">
                <a:solidFill>
                  <a:schemeClr val="accent6">
                    <a:lumMod val="50000"/>
                  </a:schemeClr>
                </a:solidFill>
                <a:latin typeface="Meiryo UI" panose="020B0604030504040204" pitchFamily="50" charset="-128"/>
                <a:ea typeface="Meiryo UI" panose="020B0604030504040204" pitchFamily="50" charset="-128"/>
              </a:rPr>
              <a:t>・新クラブ設置要件柔軟化</a:t>
            </a:r>
            <a:r>
              <a:rPr lang="ja-JP" altLang="en-US" sz="2250" dirty="0">
                <a:solidFill>
                  <a:schemeClr val="accent6">
                    <a:lumMod val="50000"/>
                  </a:schemeClr>
                </a:solidFill>
                <a:latin typeface="Meiryo UI" panose="020B0604030504040204" pitchFamily="50" charset="-128"/>
                <a:ea typeface="Meiryo UI" panose="020B0604030504040204" pitchFamily="50" charset="-128"/>
              </a:rPr>
              <a:t>（</a:t>
            </a:r>
            <a:r>
              <a:rPr lang="en-US" altLang="ja-JP" sz="2250" dirty="0">
                <a:solidFill>
                  <a:schemeClr val="accent6">
                    <a:lumMod val="50000"/>
                  </a:schemeClr>
                </a:solidFill>
                <a:latin typeface="Meiryo UI" panose="020B0604030504040204" pitchFamily="50" charset="-128"/>
                <a:ea typeface="Meiryo UI" panose="020B0604030504040204" pitchFamily="50" charset="-128"/>
              </a:rPr>
              <a:t>E-club/</a:t>
            </a:r>
            <a:r>
              <a:rPr lang="ja-JP" altLang="en-US" sz="2250" dirty="0">
                <a:solidFill>
                  <a:schemeClr val="accent6">
                    <a:lumMod val="50000"/>
                  </a:schemeClr>
                </a:solidFill>
                <a:latin typeface="Meiryo UI" panose="020B0604030504040204" pitchFamily="50" charset="-128"/>
                <a:ea typeface="Meiryo UI" panose="020B0604030504040204" pitchFamily="50" charset="-128"/>
              </a:rPr>
              <a:t>衛星</a:t>
            </a:r>
            <a:r>
              <a:rPr lang="en-US" altLang="ja-JP" sz="2250" dirty="0">
                <a:solidFill>
                  <a:schemeClr val="accent6">
                    <a:lumMod val="50000"/>
                  </a:schemeClr>
                </a:solidFill>
                <a:latin typeface="Meiryo UI" panose="020B0604030504040204" pitchFamily="50" charset="-128"/>
                <a:ea typeface="Meiryo UI" panose="020B0604030504040204" pitchFamily="50" charset="-128"/>
              </a:rPr>
              <a:t>/</a:t>
            </a:r>
            <a:r>
              <a:rPr lang="en-US" altLang="ja-JP" sz="2250" dirty="0" err="1">
                <a:solidFill>
                  <a:schemeClr val="accent6">
                    <a:lumMod val="50000"/>
                  </a:schemeClr>
                </a:solidFill>
                <a:latin typeface="Meiryo UI" panose="020B0604030504040204" pitchFamily="50" charset="-128"/>
                <a:ea typeface="Meiryo UI" panose="020B0604030504040204" pitchFamily="50" charset="-128"/>
              </a:rPr>
              <a:t>e.t.c</a:t>
            </a:r>
            <a:r>
              <a:rPr lang="en-US" altLang="ja-JP" sz="2250" dirty="0">
                <a:solidFill>
                  <a:schemeClr val="accent6">
                    <a:lumMod val="50000"/>
                  </a:schemeClr>
                </a:solidFill>
                <a:latin typeface="Meiryo UI" panose="020B0604030504040204" pitchFamily="50" charset="-128"/>
                <a:ea typeface="Meiryo UI" panose="020B0604030504040204" pitchFamily="50" charset="-128"/>
              </a:rPr>
              <a:t>.</a:t>
            </a:r>
            <a:r>
              <a:rPr lang="ja-JP" altLang="en-US" sz="2250" dirty="0">
                <a:solidFill>
                  <a:schemeClr val="accent6">
                    <a:lumMod val="50000"/>
                  </a:schemeClr>
                </a:solidFill>
                <a:latin typeface="Meiryo UI" panose="020B0604030504040204" pitchFamily="50" charset="-128"/>
                <a:ea typeface="Meiryo UI" panose="020B0604030504040204" pitchFamily="50" charset="-128"/>
              </a:rPr>
              <a:t>）</a:t>
            </a:r>
            <a:endParaRPr lang="en-US" altLang="ja-JP" sz="2250" dirty="0">
              <a:solidFill>
                <a:schemeClr val="accent6">
                  <a:lumMod val="50000"/>
                </a:schemeClr>
              </a:solidFill>
              <a:latin typeface="Meiryo UI" panose="020B0604030504040204" pitchFamily="50" charset="-128"/>
              <a:ea typeface="Meiryo UI" panose="020B0604030504040204" pitchFamily="50" charset="-128"/>
            </a:endParaRPr>
          </a:p>
        </p:txBody>
      </p:sp>
      <p:grpSp>
        <p:nvGrpSpPr>
          <p:cNvPr id="37" name="グループ化 36">
            <a:extLst>
              <a:ext uri="{FF2B5EF4-FFF2-40B4-BE49-F238E27FC236}">
                <a16:creationId xmlns:a16="http://schemas.microsoft.com/office/drawing/2014/main" id="{5C9C031B-2DF0-C30A-D2C7-721C407A5735}"/>
              </a:ext>
            </a:extLst>
          </p:cNvPr>
          <p:cNvGrpSpPr/>
          <p:nvPr/>
        </p:nvGrpSpPr>
        <p:grpSpPr>
          <a:xfrm>
            <a:off x="2165762" y="1662601"/>
            <a:ext cx="8395556" cy="1944243"/>
            <a:chOff x="2165762" y="1662601"/>
            <a:chExt cx="8395556" cy="1944243"/>
          </a:xfrm>
        </p:grpSpPr>
        <p:grpSp>
          <p:nvGrpSpPr>
            <p:cNvPr id="38" name="グループ化 37">
              <a:extLst>
                <a:ext uri="{FF2B5EF4-FFF2-40B4-BE49-F238E27FC236}">
                  <a16:creationId xmlns:a16="http://schemas.microsoft.com/office/drawing/2014/main" id="{4C91BA2E-6EB9-BD75-D4A6-01520319E077}"/>
                </a:ext>
              </a:extLst>
            </p:cNvPr>
            <p:cNvGrpSpPr/>
            <p:nvPr/>
          </p:nvGrpSpPr>
          <p:grpSpPr>
            <a:xfrm rot="21148112">
              <a:off x="3715360" y="3119252"/>
              <a:ext cx="5323840" cy="487592"/>
              <a:chOff x="2753360" y="3505288"/>
              <a:chExt cx="5323840" cy="487592"/>
            </a:xfrm>
            <a:solidFill>
              <a:schemeClr val="accent6">
                <a:lumMod val="60000"/>
                <a:lumOff val="40000"/>
              </a:schemeClr>
            </a:solidFill>
          </p:grpSpPr>
          <p:sp>
            <p:nvSpPr>
              <p:cNvPr id="43" name="楕円 42">
                <a:extLst>
                  <a:ext uri="{FF2B5EF4-FFF2-40B4-BE49-F238E27FC236}">
                    <a16:creationId xmlns:a16="http://schemas.microsoft.com/office/drawing/2014/main" id="{386CF4A5-2FEC-58D8-6F20-CE92DBAC4FE8}"/>
                  </a:ext>
                </a:extLst>
              </p:cNvPr>
              <p:cNvSpPr/>
              <p:nvPr/>
            </p:nvSpPr>
            <p:spPr>
              <a:xfrm>
                <a:off x="5191760" y="3586480"/>
                <a:ext cx="447040" cy="406400"/>
              </a:xfrm>
              <a:prstGeom prst="ellipse">
                <a:avLst/>
              </a:prstGeom>
              <a:grp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44" name="グループ化 43">
                <a:extLst>
                  <a:ext uri="{FF2B5EF4-FFF2-40B4-BE49-F238E27FC236}">
                    <a16:creationId xmlns:a16="http://schemas.microsoft.com/office/drawing/2014/main" id="{F829BCBF-8AE0-266B-FA09-B7CE8E6897E4}"/>
                  </a:ext>
                </a:extLst>
              </p:cNvPr>
              <p:cNvGrpSpPr/>
              <p:nvPr/>
            </p:nvGrpSpPr>
            <p:grpSpPr>
              <a:xfrm>
                <a:off x="2753360" y="3512696"/>
                <a:ext cx="2438400" cy="304800"/>
                <a:chOff x="2753360" y="3512696"/>
                <a:chExt cx="2438400" cy="304800"/>
              </a:xfrm>
              <a:grpFill/>
            </p:grpSpPr>
            <p:cxnSp>
              <p:nvCxnSpPr>
                <p:cNvPr id="48" name="直線コネクタ 47">
                  <a:extLst>
                    <a:ext uri="{FF2B5EF4-FFF2-40B4-BE49-F238E27FC236}">
                      <a16:creationId xmlns:a16="http://schemas.microsoft.com/office/drawing/2014/main" id="{A9F16DDD-CDDF-81E6-CD3C-A36BB0846E79}"/>
                    </a:ext>
                  </a:extLst>
                </p:cNvPr>
                <p:cNvCxnSpPr>
                  <a:endCxn id="43" idx="2"/>
                </p:cNvCxnSpPr>
                <p:nvPr/>
              </p:nvCxnSpPr>
              <p:spPr>
                <a:xfrm flipV="1">
                  <a:off x="2753360" y="3789680"/>
                  <a:ext cx="2438400" cy="10160"/>
                </a:xfrm>
                <a:prstGeom prst="line">
                  <a:avLst/>
                </a:prstGeom>
                <a:grpFill/>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FC407BE7-1949-E154-5A33-CB6BABE2EA8E}"/>
                    </a:ext>
                  </a:extLst>
                </p:cNvPr>
                <p:cNvCxnSpPr/>
                <p:nvPr/>
              </p:nvCxnSpPr>
              <p:spPr>
                <a:xfrm>
                  <a:off x="2763696" y="3512696"/>
                  <a:ext cx="0" cy="304800"/>
                </a:xfrm>
                <a:prstGeom prst="line">
                  <a:avLst/>
                </a:prstGeom>
                <a:grpFill/>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5" name="グループ化 44">
                <a:extLst>
                  <a:ext uri="{FF2B5EF4-FFF2-40B4-BE49-F238E27FC236}">
                    <a16:creationId xmlns:a16="http://schemas.microsoft.com/office/drawing/2014/main" id="{48FD1987-B1A3-3E48-8498-349A9E778A9F}"/>
                  </a:ext>
                </a:extLst>
              </p:cNvPr>
              <p:cNvGrpSpPr/>
              <p:nvPr/>
            </p:nvGrpSpPr>
            <p:grpSpPr>
              <a:xfrm>
                <a:off x="5638800" y="3505288"/>
                <a:ext cx="2438400" cy="304800"/>
                <a:chOff x="5638800" y="3505288"/>
                <a:chExt cx="2438400" cy="304800"/>
              </a:xfrm>
              <a:grpFill/>
            </p:grpSpPr>
            <p:cxnSp>
              <p:nvCxnSpPr>
                <p:cNvPr id="46" name="直線コネクタ 45">
                  <a:extLst>
                    <a:ext uri="{FF2B5EF4-FFF2-40B4-BE49-F238E27FC236}">
                      <a16:creationId xmlns:a16="http://schemas.microsoft.com/office/drawing/2014/main" id="{4DC0503F-3765-576A-FE96-D97C1EB6A20A}"/>
                    </a:ext>
                  </a:extLst>
                </p:cNvPr>
                <p:cNvCxnSpPr>
                  <a:cxnSpLocks/>
                </p:cNvCxnSpPr>
                <p:nvPr/>
              </p:nvCxnSpPr>
              <p:spPr>
                <a:xfrm flipV="1">
                  <a:off x="5638800" y="3789680"/>
                  <a:ext cx="2438400" cy="10160"/>
                </a:xfrm>
                <a:prstGeom prst="line">
                  <a:avLst/>
                </a:prstGeom>
                <a:grpFill/>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FC8E0F7B-D566-A0D9-C641-98678729D88E}"/>
                    </a:ext>
                  </a:extLst>
                </p:cNvPr>
                <p:cNvCxnSpPr>
                  <a:cxnSpLocks/>
                </p:cNvCxnSpPr>
                <p:nvPr/>
              </p:nvCxnSpPr>
              <p:spPr>
                <a:xfrm>
                  <a:off x="8058211" y="3505288"/>
                  <a:ext cx="0" cy="304800"/>
                </a:xfrm>
                <a:prstGeom prst="line">
                  <a:avLst/>
                </a:prstGeom>
                <a:grpFill/>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39" name="フローチャート: 論理積ゲート 38">
              <a:extLst>
                <a:ext uri="{FF2B5EF4-FFF2-40B4-BE49-F238E27FC236}">
                  <a16:creationId xmlns:a16="http://schemas.microsoft.com/office/drawing/2014/main" id="{409D9EB9-C9FC-4100-A4B3-59B2D4673865}"/>
                </a:ext>
              </a:extLst>
            </p:cNvPr>
            <p:cNvSpPr/>
            <p:nvPr/>
          </p:nvSpPr>
          <p:spPr>
            <a:xfrm rot="5400000">
              <a:off x="8796021" y="1028705"/>
              <a:ext cx="365756" cy="3164838"/>
            </a:xfrm>
            <a:prstGeom prst="flowChartDelay">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0" name="フローチャート: 論理積ゲート 39">
              <a:extLst>
                <a:ext uri="{FF2B5EF4-FFF2-40B4-BE49-F238E27FC236}">
                  <a16:creationId xmlns:a16="http://schemas.microsoft.com/office/drawing/2014/main" id="{F44C7BAC-FD30-DF8E-635C-FCACA01FB667}"/>
                </a:ext>
              </a:extLst>
            </p:cNvPr>
            <p:cNvSpPr/>
            <p:nvPr/>
          </p:nvSpPr>
          <p:spPr>
            <a:xfrm rot="5400000">
              <a:off x="3573781" y="1739905"/>
              <a:ext cx="365756" cy="3164838"/>
            </a:xfrm>
            <a:prstGeom prst="flowChartDelay">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E9AC7858-3565-A561-D8D8-91BF89794200}"/>
                </a:ext>
              </a:extLst>
            </p:cNvPr>
            <p:cNvSpPr txBox="1"/>
            <p:nvPr/>
          </p:nvSpPr>
          <p:spPr>
            <a:xfrm>
              <a:off x="7620498" y="1662601"/>
              <a:ext cx="2661421" cy="784830"/>
            </a:xfrm>
            <a:prstGeom prst="rect">
              <a:avLst/>
            </a:prstGeom>
            <a:noFill/>
          </p:spPr>
          <p:txBody>
            <a:bodyPr wrap="square" rtlCol="0">
              <a:spAutoFit/>
            </a:bodyPr>
            <a:lstStyle/>
            <a:p>
              <a:pPr algn="ctr"/>
              <a:r>
                <a:rPr kumimoji="1" lang="ja-JP" altLang="en-US" sz="2250" b="1" dirty="0">
                  <a:latin typeface="Meiryo UI" panose="020B0604030504040204" pitchFamily="50" charset="-128"/>
                  <a:ea typeface="Meiryo UI" panose="020B0604030504040204" pitchFamily="50" charset="-128"/>
                </a:rPr>
                <a:t>ロータリークラブからの変化対応策提案</a:t>
              </a:r>
            </a:p>
          </p:txBody>
        </p:sp>
        <p:sp>
          <p:nvSpPr>
            <p:cNvPr id="42" name="テキスト ボックス 41">
              <a:extLst>
                <a:ext uri="{FF2B5EF4-FFF2-40B4-BE49-F238E27FC236}">
                  <a16:creationId xmlns:a16="http://schemas.microsoft.com/office/drawing/2014/main" id="{97734293-787B-1B2E-ABD2-C02431CA70D4}"/>
                </a:ext>
              </a:extLst>
            </p:cNvPr>
            <p:cNvSpPr txBox="1"/>
            <p:nvPr/>
          </p:nvSpPr>
          <p:spPr>
            <a:xfrm>
              <a:off x="2165762" y="2377435"/>
              <a:ext cx="3144285" cy="784830"/>
            </a:xfrm>
            <a:prstGeom prst="rect">
              <a:avLst/>
            </a:prstGeom>
            <a:noFill/>
          </p:spPr>
          <p:txBody>
            <a:bodyPr wrap="square" rtlCol="0">
              <a:spAutoFit/>
            </a:bodyPr>
            <a:lstStyle/>
            <a:p>
              <a:pPr algn="ctr"/>
              <a:r>
                <a:rPr lang="en-US" altLang="ja-JP" sz="2250" b="1" dirty="0">
                  <a:latin typeface="Meiryo UI" panose="020B0604030504040204" pitchFamily="50" charset="-128"/>
                  <a:ea typeface="Meiryo UI" panose="020B0604030504040204" pitchFamily="50" charset="-128"/>
                </a:rPr>
                <a:t>RI</a:t>
              </a:r>
              <a:r>
                <a:rPr kumimoji="1" lang="ja-JP" altLang="en-US" sz="2250" b="1" dirty="0">
                  <a:latin typeface="Meiryo UI" panose="020B0604030504040204" pitchFamily="50" charset="-128"/>
                  <a:ea typeface="Meiryo UI" panose="020B0604030504040204" pitchFamily="50" charset="-128"/>
                </a:rPr>
                <a:t>理事会からの　　　　　変化対応策提案</a:t>
              </a:r>
            </a:p>
          </p:txBody>
        </p:sp>
      </p:grpSp>
    </p:spTree>
    <p:extLst>
      <p:ext uri="{BB962C8B-B14F-4D97-AF65-F5344CB8AC3E}">
        <p14:creationId xmlns:p14="http://schemas.microsoft.com/office/powerpoint/2010/main" val="218212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7"/>
                                        </p:tgtEl>
                                        <p:attrNameLst>
                                          <p:attrName>r</p:attrName>
                                        </p:attrNameLst>
                                      </p:cBhvr>
                                    </p:animRot>
                                    <p:animRot by="-240000">
                                      <p:cBhvr>
                                        <p:cTn id="27" dur="200" fill="hold">
                                          <p:stCondLst>
                                            <p:cond delay="200"/>
                                          </p:stCondLst>
                                        </p:cTn>
                                        <p:tgtEl>
                                          <p:spTgt spid="37"/>
                                        </p:tgtEl>
                                        <p:attrNameLst>
                                          <p:attrName>r</p:attrName>
                                        </p:attrNameLst>
                                      </p:cBhvr>
                                    </p:animRot>
                                    <p:animRot by="240000">
                                      <p:cBhvr>
                                        <p:cTn id="28" dur="200" fill="hold">
                                          <p:stCondLst>
                                            <p:cond delay="400"/>
                                          </p:stCondLst>
                                        </p:cTn>
                                        <p:tgtEl>
                                          <p:spTgt spid="37"/>
                                        </p:tgtEl>
                                        <p:attrNameLst>
                                          <p:attrName>r</p:attrName>
                                        </p:attrNameLst>
                                      </p:cBhvr>
                                    </p:animRot>
                                    <p:animRot by="-240000">
                                      <p:cBhvr>
                                        <p:cTn id="29" dur="200" fill="hold">
                                          <p:stCondLst>
                                            <p:cond delay="600"/>
                                          </p:stCondLst>
                                        </p:cTn>
                                        <p:tgtEl>
                                          <p:spTgt spid="37"/>
                                        </p:tgtEl>
                                        <p:attrNameLst>
                                          <p:attrName>r</p:attrName>
                                        </p:attrNameLst>
                                      </p:cBhvr>
                                    </p:animRot>
                                    <p:animRot by="120000">
                                      <p:cBhvr>
                                        <p:cTn id="3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3E0521E-9869-55A4-16EA-B7370F803658}"/>
              </a:ext>
            </a:extLst>
          </p:cNvPr>
          <p:cNvSpPr/>
          <p:nvPr/>
        </p:nvSpPr>
        <p:spPr>
          <a:xfrm>
            <a:off x="0" y="0"/>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99384479-B3CC-03B7-6BA4-96C3E40710AE}"/>
              </a:ext>
            </a:extLst>
          </p:cNvPr>
          <p:cNvSpPr txBox="1">
            <a:spLocks/>
          </p:cNvSpPr>
          <p:nvPr/>
        </p:nvSpPr>
        <p:spPr bwMode="auto">
          <a:xfrm>
            <a:off x="5464099" y="111491"/>
            <a:ext cx="6727902"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話の内容</a:t>
            </a:r>
            <a:endParaRPr lang="en-US" sz="3600" b="1"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265B712B-C1B6-3D77-3C0F-49FF582EFECF}"/>
              </a:ext>
            </a:extLst>
          </p:cNvPr>
          <p:cNvSpPr txBox="1"/>
          <p:nvPr/>
        </p:nvSpPr>
        <p:spPr>
          <a:xfrm>
            <a:off x="3729871" y="1515628"/>
            <a:ext cx="6173225" cy="523220"/>
          </a:xfrm>
          <a:prstGeom prst="rect">
            <a:avLst/>
          </a:prstGeom>
          <a:noFill/>
        </p:spPr>
        <p:txBody>
          <a:bodyPr wrap="square" rtlCol="0">
            <a:spAutoFit/>
          </a:bodyPr>
          <a:lstStyle/>
          <a:p>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☆規定審議会について</a:t>
            </a:r>
            <a:endParaRPr kumimoji="1"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a:extLst>
              <a:ext uri="{FF2B5EF4-FFF2-40B4-BE49-F238E27FC236}">
                <a16:creationId xmlns:a16="http://schemas.microsoft.com/office/drawing/2014/main" id="{B991B3BE-39A0-4B1C-D871-C5104FD119C2}"/>
              </a:ext>
            </a:extLst>
          </p:cNvPr>
          <p:cNvSpPr txBox="1"/>
          <p:nvPr/>
        </p:nvSpPr>
        <p:spPr>
          <a:xfrm>
            <a:off x="3729871" y="2761921"/>
            <a:ext cx="6173225" cy="523220"/>
          </a:xfrm>
          <a:prstGeom prst="rect">
            <a:avLst/>
          </a:prstGeom>
          <a:noFill/>
        </p:spPr>
        <p:txBody>
          <a:bodyPr wrap="square" rtlCol="0">
            <a:spAutoFit/>
          </a:bodyPr>
          <a:lstStyle/>
          <a:p>
            <a:r>
              <a:rPr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☆元気なクラブを目指して</a:t>
            </a:r>
            <a:endParaRPr kumimoji="1"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a:extLst>
              <a:ext uri="{FF2B5EF4-FFF2-40B4-BE49-F238E27FC236}">
                <a16:creationId xmlns:a16="http://schemas.microsoft.com/office/drawing/2014/main" id="{25A17E71-48F3-3DE1-8985-0D09394EEE90}"/>
              </a:ext>
            </a:extLst>
          </p:cNvPr>
          <p:cNvSpPr txBox="1"/>
          <p:nvPr/>
        </p:nvSpPr>
        <p:spPr>
          <a:xfrm>
            <a:off x="3729871" y="4008214"/>
            <a:ext cx="6173225" cy="523220"/>
          </a:xfrm>
          <a:prstGeom prst="rect">
            <a:avLst/>
          </a:prstGeom>
          <a:noFill/>
        </p:spPr>
        <p:txBody>
          <a:bodyPr wrap="square" rtlCol="0">
            <a:spAutoFit/>
          </a:bodyPr>
          <a:lstStyle/>
          <a:p>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DEI</a:t>
            </a:r>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を通じて柔軟性を考える</a:t>
            </a:r>
            <a:endParaRPr kumimoji="1"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568B9F8F-45B1-D739-4B10-B717616B2510}"/>
              </a:ext>
            </a:extLst>
          </p:cNvPr>
          <p:cNvSpPr txBox="1"/>
          <p:nvPr/>
        </p:nvSpPr>
        <p:spPr>
          <a:xfrm>
            <a:off x="3729871" y="5254508"/>
            <a:ext cx="6173225" cy="523220"/>
          </a:xfrm>
          <a:prstGeom prst="rect">
            <a:avLst/>
          </a:prstGeom>
          <a:noFill/>
        </p:spPr>
        <p:txBody>
          <a:bodyPr wrap="square" rtlCol="0">
            <a:spAutoFit/>
          </a:bodyPr>
          <a:lstStyle/>
          <a:p>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Training</a:t>
            </a:r>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　から　</a:t>
            </a:r>
            <a:r>
              <a:rPr lang="en-US" altLang="ja-JP"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Learning</a:t>
            </a:r>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　へ</a:t>
            </a:r>
            <a:endParaRPr lang="en-US" altLang="ja-JP"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72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FBDD9CB-42D0-A025-A11A-19BABDEEEF49}"/>
              </a:ext>
            </a:extLst>
          </p:cNvPr>
          <p:cNvSpPr/>
          <p:nvPr/>
        </p:nvSpPr>
        <p:spPr>
          <a:xfrm>
            <a:off x="-343512"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680C364A-02B9-72F5-CED4-9BB615BCB0E7}"/>
              </a:ext>
            </a:extLst>
          </p:cNvPr>
          <p:cNvSpPr txBox="1">
            <a:spLocks/>
          </p:cNvSpPr>
          <p:nvPr/>
        </p:nvSpPr>
        <p:spPr bwMode="auto">
          <a:xfrm>
            <a:off x="4957353" y="152453"/>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柔軟性の目的は</a:t>
            </a:r>
            <a:endParaRPr lang="en-US" altLang="ja-JP" sz="3600" b="1" dirty="0">
              <a:solidFill>
                <a:schemeClr val="bg1"/>
              </a:solidFill>
              <a:latin typeface="Meiryo UI" panose="020B0604030504040204" pitchFamily="50" charset="-128"/>
              <a:ea typeface="Meiryo UI" panose="020B0604030504040204" pitchFamily="50" charset="-128"/>
            </a:endParaRPr>
          </a:p>
        </p:txBody>
      </p:sp>
      <p:graphicFrame>
        <p:nvGraphicFramePr>
          <p:cNvPr id="4" name="図表 3">
            <a:extLst>
              <a:ext uri="{FF2B5EF4-FFF2-40B4-BE49-F238E27FC236}">
                <a16:creationId xmlns:a16="http://schemas.microsoft.com/office/drawing/2014/main" id="{2E122A8E-69DA-FC1A-55CE-427431A161A1}"/>
              </a:ext>
            </a:extLst>
          </p:cNvPr>
          <p:cNvGraphicFramePr/>
          <p:nvPr>
            <p:extLst>
              <p:ext uri="{D42A27DB-BD31-4B8C-83A1-F6EECF244321}">
                <p14:modId xmlns:p14="http://schemas.microsoft.com/office/powerpoint/2010/main" val="332437778"/>
              </p:ext>
            </p:extLst>
          </p:nvPr>
        </p:nvGraphicFramePr>
        <p:xfrm>
          <a:off x="710463" y="1652646"/>
          <a:ext cx="7589520" cy="4837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グループ化 4">
            <a:extLst>
              <a:ext uri="{FF2B5EF4-FFF2-40B4-BE49-F238E27FC236}">
                <a16:creationId xmlns:a16="http://schemas.microsoft.com/office/drawing/2014/main" id="{EC9C42C5-B813-B2D9-2B10-FFF9B6918CAF}"/>
              </a:ext>
            </a:extLst>
          </p:cNvPr>
          <p:cNvGrpSpPr/>
          <p:nvPr/>
        </p:nvGrpSpPr>
        <p:grpSpPr>
          <a:xfrm>
            <a:off x="8186058" y="747582"/>
            <a:ext cx="3872415" cy="2627661"/>
            <a:chOff x="7995920" y="1020818"/>
            <a:chExt cx="3931920" cy="4028002"/>
          </a:xfrm>
        </p:grpSpPr>
        <p:sp>
          <p:nvSpPr>
            <p:cNvPr id="6" name="爆発: 8 pt 5">
              <a:extLst>
                <a:ext uri="{FF2B5EF4-FFF2-40B4-BE49-F238E27FC236}">
                  <a16:creationId xmlns:a16="http://schemas.microsoft.com/office/drawing/2014/main" id="{350C2B88-778A-7FF5-A746-F7C885D394BB}"/>
                </a:ext>
              </a:extLst>
            </p:cNvPr>
            <p:cNvSpPr/>
            <p:nvPr/>
          </p:nvSpPr>
          <p:spPr>
            <a:xfrm>
              <a:off x="7995920" y="1020818"/>
              <a:ext cx="3931920" cy="4028002"/>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2469FC53-55FE-9AB6-8701-109A869215C8}"/>
                </a:ext>
              </a:extLst>
            </p:cNvPr>
            <p:cNvSpPr/>
            <p:nvPr/>
          </p:nvSpPr>
          <p:spPr>
            <a:xfrm>
              <a:off x="8604096" y="2459031"/>
              <a:ext cx="2715566" cy="990776"/>
            </a:xfrm>
            <a:prstGeom prst="rect">
              <a:avLst/>
            </a:prstGeom>
          </p:spPr>
          <p:txBody>
            <a:bodyPr wrap="square">
              <a:spAutoFit/>
            </a:bodyPr>
            <a:lstStyle/>
            <a:p>
              <a:pPr lvl="0"/>
              <a:r>
                <a:rPr lang="ja-JP" altLang="en-US" sz="3600" b="1" dirty="0">
                  <a:solidFill>
                    <a:srgbClr val="FF0000"/>
                  </a:solidFill>
                  <a:latin typeface="Meiryo UI" panose="020B0604030504040204" pitchFamily="50" charset="-128"/>
                  <a:ea typeface="Meiryo UI" panose="020B0604030504040204" pitchFamily="50" charset="-128"/>
                </a:rPr>
                <a:t>元気なクラブ</a:t>
              </a:r>
            </a:p>
          </p:txBody>
        </p:sp>
      </p:grpSp>
      <p:grpSp>
        <p:nvGrpSpPr>
          <p:cNvPr id="8" name="グループ化 7">
            <a:extLst>
              <a:ext uri="{FF2B5EF4-FFF2-40B4-BE49-F238E27FC236}">
                <a16:creationId xmlns:a16="http://schemas.microsoft.com/office/drawing/2014/main" id="{EDE69973-5A3D-44EE-07EF-A39952BA0041}"/>
              </a:ext>
            </a:extLst>
          </p:cNvPr>
          <p:cNvGrpSpPr/>
          <p:nvPr/>
        </p:nvGrpSpPr>
        <p:grpSpPr>
          <a:xfrm>
            <a:off x="990601" y="3353115"/>
            <a:ext cx="6292564" cy="2730603"/>
            <a:chOff x="675118" y="3507972"/>
            <a:chExt cx="5110797" cy="2730603"/>
          </a:xfrm>
        </p:grpSpPr>
        <p:sp>
          <p:nvSpPr>
            <p:cNvPr id="9" name="テキスト ボックス 8">
              <a:extLst>
                <a:ext uri="{FF2B5EF4-FFF2-40B4-BE49-F238E27FC236}">
                  <a16:creationId xmlns:a16="http://schemas.microsoft.com/office/drawing/2014/main" id="{080DE6B9-B327-B387-372B-B42B96DB91CA}"/>
                </a:ext>
              </a:extLst>
            </p:cNvPr>
            <p:cNvSpPr txBox="1"/>
            <p:nvPr/>
          </p:nvSpPr>
          <p:spPr>
            <a:xfrm>
              <a:off x="675118" y="5715355"/>
              <a:ext cx="1627776" cy="523220"/>
            </a:xfrm>
            <a:prstGeom prst="rect">
              <a:avLst/>
            </a:prstGeom>
            <a:noFill/>
          </p:spPr>
          <p:txBody>
            <a:bodyPr wrap="square" rtlCol="0">
              <a:spAutoFit/>
            </a:bodyPr>
            <a:lstStyle/>
            <a:p>
              <a:r>
                <a:rPr kumimoji="1" lang="ja-JP" altLang="en-US" sz="2800" b="1" dirty="0">
                  <a:solidFill>
                    <a:srgbClr val="FF0000"/>
                  </a:solidFill>
                  <a:latin typeface="Meiryo UI" panose="020B0604030504040204" pitchFamily="50" charset="-128"/>
                  <a:ea typeface="Meiryo UI" panose="020B0604030504040204" pitchFamily="50" charset="-128"/>
                </a:rPr>
                <a:t>（</a:t>
              </a:r>
              <a:r>
                <a:rPr kumimoji="1" lang="ja-JP" altLang="en-US" sz="2400" b="1" dirty="0">
                  <a:solidFill>
                    <a:srgbClr val="FF0000"/>
                  </a:solidFill>
                  <a:latin typeface="Meiryo UI" panose="020B0604030504040204" pitchFamily="50" charset="-128"/>
                  <a:ea typeface="Meiryo UI" panose="020B0604030504040204" pitchFamily="50" charset="-128"/>
                </a:rPr>
                <a:t>学び</a:t>
              </a:r>
              <a:r>
                <a:rPr kumimoji="1" lang="ja-JP" altLang="en-US" sz="2800" b="1" dirty="0">
                  <a:solidFill>
                    <a:srgbClr val="FF0000"/>
                  </a:solidFill>
                  <a:latin typeface="Meiryo UI" panose="020B0604030504040204" pitchFamily="50" charset="-128"/>
                  <a:ea typeface="Meiryo UI" panose="020B0604030504040204" pitchFamily="50" charset="-128"/>
                </a:rPr>
                <a:t>）</a:t>
              </a:r>
            </a:p>
          </p:txBody>
        </p:sp>
        <p:sp>
          <p:nvSpPr>
            <p:cNvPr id="10" name="テキスト ボックス 9">
              <a:extLst>
                <a:ext uri="{FF2B5EF4-FFF2-40B4-BE49-F238E27FC236}">
                  <a16:creationId xmlns:a16="http://schemas.microsoft.com/office/drawing/2014/main" id="{AA01F3CE-5DEE-3697-87D8-EE55C4A9C526}"/>
                </a:ext>
              </a:extLst>
            </p:cNvPr>
            <p:cNvSpPr txBox="1"/>
            <p:nvPr/>
          </p:nvSpPr>
          <p:spPr>
            <a:xfrm>
              <a:off x="1901905" y="4514253"/>
              <a:ext cx="1627776" cy="523220"/>
            </a:xfrm>
            <a:prstGeom prst="rect">
              <a:avLst/>
            </a:prstGeom>
            <a:noFill/>
          </p:spPr>
          <p:txBody>
            <a:bodyPr wrap="square" rtlCol="0">
              <a:spAutoFit/>
            </a:bodyPr>
            <a:lstStyle/>
            <a:p>
              <a:r>
                <a:rPr kumimoji="1" lang="ja-JP" altLang="en-US" sz="2800" b="1" dirty="0">
                  <a:solidFill>
                    <a:srgbClr val="FF0000"/>
                  </a:solidFill>
                  <a:latin typeface="Meiryo UI" panose="020B0604030504040204" pitchFamily="50" charset="-128"/>
                  <a:ea typeface="Meiryo UI" panose="020B0604030504040204" pitchFamily="50" charset="-128"/>
                </a:rPr>
                <a:t>（考え）</a:t>
              </a:r>
            </a:p>
          </p:txBody>
        </p:sp>
        <p:sp>
          <p:nvSpPr>
            <p:cNvPr id="11" name="テキスト ボックス 10">
              <a:extLst>
                <a:ext uri="{FF2B5EF4-FFF2-40B4-BE49-F238E27FC236}">
                  <a16:creationId xmlns:a16="http://schemas.microsoft.com/office/drawing/2014/main" id="{728E43E3-5108-4D6C-E723-63C185368ADE}"/>
                </a:ext>
              </a:extLst>
            </p:cNvPr>
            <p:cNvSpPr txBox="1"/>
            <p:nvPr/>
          </p:nvSpPr>
          <p:spPr>
            <a:xfrm>
              <a:off x="3646155" y="3507972"/>
              <a:ext cx="2139760" cy="646331"/>
            </a:xfrm>
            <a:prstGeom prst="rect">
              <a:avLst/>
            </a:prstGeom>
            <a:noFill/>
          </p:spPr>
          <p:txBody>
            <a:bodyPr wrap="square" rtlCol="0">
              <a:spAutoFit/>
            </a:bodyPr>
            <a:lstStyle/>
            <a:p>
              <a:r>
                <a:rPr kumimoji="1" lang="ja-JP" altLang="en-US" sz="3600" b="1" dirty="0">
                  <a:solidFill>
                    <a:srgbClr val="FF0000"/>
                  </a:solidFill>
                  <a:latin typeface="Meiryo UI" panose="020B0604030504040204" pitchFamily="50" charset="-128"/>
                  <a:ea typeface="Meiryo UI" panose="020B0604030504040204" pitchFamily="50" charset="-128"/>
                </a:rPr>
                <a:t>（行動）</a:t>
              </a:r>
            </a:p>
          </p:txBody>
        </p:sp>
      </p:grpSp>
      <p:grpSp>
        <p:nvGrpSpPr>
          <p:cNvPr id="12" name="グループ化 11">
            <a:extLst>
              <a:ext uri="{FF2B5EF4-FFF2-40B4-BE49-F238E27FC236}">
                <a16:creationId xmlns:a16="http://schemas.microsoft.com/office/drawing/2014/main" id="{4636006E-3F90-DBB9-0C18-F99491E1DB4B}"/>
              </a:ext>
            </a:extLst>
          </p:cNvPr>
          <p:cNvGrpSpPr/>
          <p:nvPr/>
        </p:nvGrpSpPr>
        <p:grpSpPr>
          <a:xfrm>
            <a:off x="3599095" y="5806459"/>
            <a:ext cx="5228997" cy="941894"/>
            <a:chOff x="3599095" y="5806459"/>
            <a:chExt cx="5228997" cy="941894"/>
          </a:xfrm>
        </p:grpSpPr>
        <p:sp>
          <p:nvSpPr>
            <p:cNvPr id="13" name="吹き出し: 線 12">
              <a:extLst>
                <a:ext uri="{FF2B5EF4-FFF2-40B4-BE49-F238E27FC236}">
                  <a16:creationId xmlns:a16="http://schemas.microsoft.com/office/drawing/2014/main" id="{CB3B28EF-B9E3-7927-17E6-26BEA016ECBB}"/>
                </a:ext>
              </a:extLst>
            </p:cNvPr>
            <p:cNvSpPr/>
            <p:nvPr/>
          </p:nvSpPr>
          <p:spPr>
            <a:xfrm>
              <a:off x="3642622" y="5806459"/>
              <a:ext cx="4937499" cy="914400"/>
            </a:xfrm>
            <a:prstGeom prst="borderCallout1">
              <a:avLst>
                <a:gd name="adj1" fmla="val 18750"/>
                <a:gd name="adj2" fmla="val -8333"/>
                <a:gd name="adj3" fmla="val -4166"/>
                <a:gd name="adj4" fmla="val -19920"/>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68F135DC-4F0E-16BB-F2C7-3E24B280F4DA}"/>
                </a:ext>
              </a:extLst>
            </p:cNvPr>
            <p:cNvGrpSpPr/>
            <p:nvPr/>
          </p:nvGrpSpPr>
          <p:grpSpPr>
            <a:xfrm>
              <a:off x="3599095" y="5822088"/>
              <a:ext cx="5228997" cy="926265"/>
              <a:chOff x="3718841" y="5843860"/>
              <a:chExt cx="5228997" cy="926265"/>
            </a:xfrm>
          </p:grpSpPr>
          <p:sp>
            <p:nvSpPr>
              <p:cNvPr id="15" name="テキスト ボックス 14">
                <a:extLst>
                  <a:ext uri="{FF2B5EF4-FFF2-40B4-BE49-F238E27FC236}">
                    <a16:creationId xmlns:a16="http://schemas.microsoft.com/office/drawing/2014/main" id="{4FFC2D29-AB23-8D8B-DAD9-8AA2820DE0C6}"/>
                  </a:ext>
                </a:extLst>
              </p:cNvPr>
              <p:cNvSpPr txBox="1"/>
              <p:nvPr/>
            </p:nvSpPr>
            <p:spPr>
              <a:xfrm>
                <a:off x="3719106" y="6137716"/>
                <a:ext cx="4893919"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ロータリーの組織規定</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RI</a:t>
                </a:r>
                <a:r>
                  <a:rPr lang="ja-JP" altLang="en-US" sz="1600" dirty="0">
                    <a:latin typeface="Meiryo UI" panose="020B0604030504040204" pitchFamily="50" charset="-128"/>
                    <a:ea typeface="Meiryo UI" panose="020B0604030504040204" pitchFamily="50" charset="-128"/>
                  </a:rPr>
                  <a:t>定款・細則、標準クラブ定款）</a:t>
                </a:r>
                <a:endParaRPr kumimoji="1" lang="en-US" altLang="ja-JP" sz="160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C0981B71-A845-7C0A-5E3E-6CF71042E323}"/>
                  </a:ext>
                </a:extLst>
              </p:cNvPr>
              <p:cNvSpPr txBox="1"/>
              <p:nvPr/>
            </p:nvSpPr>
            <p:spPr>
              <a:xfrm>
                <a:off x="3719106" y="6431571"/>
                <a:ext cx="4893919"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国際ロータリーの構造　日本におけるクラブ支援機能</a:t>
                </a:r>
                <a:endParaRPr kumimoji="1" lang="en-US" altLang="ja-JP" sz="1600"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8EFE19DF-3EA1-6A60-9E54-A695279DB8FE}"/>
                  </a:ext>
                </a:extLst>
              </p:cNvPr>
              <p:cNvSpPr txBox="1"/>
              <p:nvPr/>
            </p:nvSpPr>
            <p:spPr>
              <a:xfrm>
                <a:off x="3718841" y="5843860"/>
                <a:ext cx="5228997"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ロータリーの基本（理念</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目的</a:t>
                </a:r>
                <a:r>
                  <a:rPr kumimoji="1"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価値観</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ビジョン</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カリキュラム）</a:t>
                </a:r>
                <a:endParaRPr kumimoji="1" lang="en-US" altLang="ja-JP" sz="1600" dirty="0">
                  <a:latin typeface="Meiryo UI" panose="020B0604030504040204" pitchFamily="50" charset="-128"/>
                  <a:ea typeface="Meiryo UI" panose="020B0604030504040204" pitchFamily="50" charset="-128"/>
                </a:endParaRPr>
              </a:p>
            </p:txBody>
          </p:sp>
        </p:grpSp>
      </p:grpSp>
      <p:grpSp>
        <p:nvGrpSpPr>
          <p:cNvPr id="18" name="グループ化 17">
            <a:extLst>
              <a:ext uri="{FF2B5EF4-FFF2-40B4-BE49-F238E27FC236}">
                <a16:creationId xmlns:a16="http://schemas.microsoft.com/office/drawing/2014/main" id="{A90D61C3-B0E8-1B16-33DC-17826AE0EB41}"/>
              </a:ext>
            </a:extLst>
          </p:cNvPr>
          <p:cNvGrpSpPr/>
          <p:nvPr/>
        </p:nvGrpSpPr>
        <p:grpSpPr>
          <a:xfrm>
            <a:off x="5534596" y="4646098"/>
            <a:ext cx="5272541" cy="933162"/>
            <a:chOff x="5534596" y="4646098"/>
            <a:chExt cx="5272541" cy="933162"/>
          </a:xfrm>
        </p:grpSpPr>
        <p:sp>
          <p:nvSpPr>
            <p:cNvPr id="19" name="吹き出し: 線 18">
              <a:extLst>
                <a:ext uri="{FF2B5EF4-FFF2-40B4-BE49-F238E27FC236}">
                  <a16:creationId xmlns:a16="http://schemas.microsoft.com/office/drawing/2014/main" id="{1BB53143-5771-DCA2-E9CA-DEB373A99FC2}"/>
                </a:ext>
              </a:extLst>
            </p:cNvPr>
            <p:cNvSpPr/>
            <p:nvPr/>
          </p:nvSpPr>
          <p:spPr>
            <a:xfrm>
              <a:off x="5534596" y="4646098"/>
              <a:ext cx="4893918" cy="914400"/>
            </a:xfrm>
            <a:prstGeom prst="borderCallout1">
              <a:avLst>
                <a:gd name="adj1" fmla="val 18750"/>
                <a:gd name="adj2" fmla="val -8333"/>
                <a:gd name="adj3" fmla="val -4166"/>
                <a:gd name="adj4" fmla="val -19920"/>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2A47AB29-9DA7-DD34-CF96-256CA5199AE8}"/>
                </a:ext>
              </a:extLst>
            </p:cNvPr>
            <p:cNvGrpSpPr/>
            <p:nvPr/>
          </p:nvGrpSpPr>
          <p:grpSpPr>
            <a:xfrm>
              <a:off x="5578140" y="4652995"/>
              <a:ext cx="5228997" cy="926265"/>
              <a:chOff x="3718841" y="5843860"/>
              <a:chExt cx="5228997" cy="926265"/>
            </a:xfrm>
          </p:grpSpPr>
          <p:sp>
            <p:nvSpPr>
              <p:cNvPr id="21" name="テキスト ボックス 20">
                <a:extLst>
                  <a:ext uri="{FF2B5EF4-FFF2-40B4-BE49-F238E27FC236}">
                    <a16:creationId xmlns:a16="http://schemas.microsoft.com/office/drawing/2014/main" id="{D53B557B-7C79-0057-6D63-47DE132A1FAD}"/>
                  </a:ext>
                </a:extLst>
              </p:cNvPr>
              <p:cNvSpPr txBox="1"/>
              <p:nvPr/>
            </p:nvSpPr>
            <p:spPr>
              <a:xfrm>
                <a:off x="3719106" y="6137716"/>
                <a:ext cx="4893919"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地域社会における認知度向上（広報と存在価値づくり）</a:t>
                </a:r>
                <a:endParaRPr kumimoji="1" lang="en-US" altLang="ja-JP" sz="1600"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BBC4A2A0-0ED8-2CA9-0259-656EB2BAC739}"/>
                  </a:ext>
                </a:extLst>
              </p:cNvPr>
              <p:cNvSpPr txBox="1"/>
              <p:nvPr/>
            </p:nvSpPr>
            <p:spPr>
              <a:xfrm>
                <a:off x="3719106" y="6431571"/>
                <a:ext cx="4893919"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会員</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クラブともに有益な活動に関するアイディア交換</a:t>
                </a:r>
                <a:endParaRPr lang="en-US" altLang="ja-JP" sz="1600"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2B0B483F-2647-3308-74F2-28865C3A11AB}"/>
                  </a:ext>
                </a:extLst>
              </p:cNvPr>
              <p:cNvSpPr txBox="1"/>
              <p:nvPr/>
            </p:nvSpPr>
            <p:spPr>
              <a:xfrm>
                <a:off x="3718841" y="5843860"/>
                <a:ext cx="5228997"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クラブの持続</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活性化への道（現状把握とビジョン策定）</a:t>
                </a:r>
                <a:endParaRPr kumimoji="1" lang="en-US" altLang="ja-JP" sz="1600" dirty="0">
                  <a:latin typeface="Meiryo UI" panose="020B0604030504040204" pitchFamily="50" charset="-128"/>
                  <a:ea typeface="Meiryo UI" panose="020B0604030504040204" pitchFamily="50" charset="-128"/>
                </a:endParaRPr>
              </a:p>
            </p:txBody>
          </p:sp>
        </p:grpSp>
      </p:grpSp>
      <p:grpSp>
        <p:nvGrpSpPr>
          <p:cNvPr id="24" name="グループ化 23">
            <a:extLst>
              <a:ext uri="{FF2B5EF4-FFF2-40B4-BE49-F238E27FC236}">
                <a16:creationId xmlns:a16="http://schemas.microsoft.com/office/drawing/2014/main" id="{9D81E50D-1B9A-29B6-4B8F-7CA828CA1635}"/>
              </a:ext>
            </a:extLst>
          </p:cNvPr>
          <p:cNvGrpSpPr/>
          <p:nvPr/>
        </p:nvGrpSpPr>
        <p:grpSpPr>
          <a:xfrm>
            <a:off x="7426570" y="3513490"/>
            <a:ext cx="4631903" cy="988190"/>
            <a:chOff x="7426570" y="3513490"/>
            <a:chExt cx="4631903" cy="988190"/>
          </a:xfrm>
        </p:grpSpPr>
        <p:sp>
          <p:nvSpPr>
            <p:cNvPr id="25" name="吹き出し: 線 24">
              <a:extLst>
                <a:ext uri="{FF2B5EF4-FFF2-40B4-BE49-F238E27FC236}">
                  <a16:creationId xmlns:a16="http://schemas.microsoft.com/office/drawing/2014/main" id="{9AA05272-BBBC-3833-B536-B6295AD156F0}"/>
                </a:ext>
              </a:extLst>
            </p:cNvPr>
            <p:cNvSpPr/>
            <p:nvPr/>
          </p:nvSpPr>
          <p:spPr>
            <a:xfrm>
              <a:off x="7426570" y="3543758"/>
              <a:ext cx="4631903" cy="914400"/>
            </a:xfrm>
            <a:prstGeom prst="borderCallout1">
              <a:avLst>
                <a:gd name="adj1" fmla="val 18750"/>
                <a:gd name="adj2" fmla="val -8333"/>
                <a:gd name="adj3" fmla="val -4166"/>
                <a:gd name="adj4" fmla="val -19920"/>
              </a:avLst>
            </a:prstGeom>
            <a:solidFill>
              <a:schemeClr val="accent1">
                <a:lumMod val="75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p>
          </p:txBody>
        </p:sp>
        <p:grpSp>
          <p:nvGrpSpPr>
            <p:cNvPr id="26" name="グループ化 25">
              <a:extLst>
                <a:ext uri="{FF2B5EF4-FFF2-40B4-BE49-F238E27FC236}">
                  <a16:creationId xmlns:a16="http://schemas.microsoft.com/office/drawing/2014/main" id="{0B197685-2A82-51A6-B6E0-34AE30964F01}"/>
                </a:ext>
              </a:extLst>
            </p:cNvPr>
            <p:cNvGrpSpPr/>
            <p:nvPr/>
          </p:nvGrpSpPr>
          <p:grpSpPr>
            <a:xfrm>
              <a:off x="7634447" y="3513490"/>
              <a:ext cx="4216149" cy="988190"/>
              <a:chOff x="7507765" y="3720321"/>
              <a:chExt cx="4216149" cy="988190"/>
            </a:xfrm>
          </p:grpSpPr>
          <p:sp>
            <p:nvSpPr>
              <p:cNvPr id="27" name="テキスト ボックス 26">
                <a:extLst>
                  <a:ext uri="{FF2B5EF4-FFF2-40B4-BE49-F238E27FC236}">
                    <a16:creationId xmlns:a16="http://schemas.microsoft.com/office/drawing/2014/main" id="{8968B40E-E133-CB76-68A5-C6EE5944E814}"/>
                  </a:ext>
                </a:extLst>
              </p:cNvPr>
              <p:cNvSpPr txBox="1"/>
              <p:nvPr/>
            </p:nvSpPr>
            <p:spPr>
              <a:xfrm>
                <a:off x="7507765" y="3742093"/>
                <a:ext cx="2169635" cy="966418"/>
              </a:xfrm>
              <a:prstGeom prst="rect">
                <a:avLst/>
              </a:prstGeom>
              <a:noFill/>
            </p:spPr>
            <p:txBody>
              <a:bodyPr wrap="square" rtlCol="0">
                <a:spAutoFit/>
              </a:bodyPr>
              <a:lstStyle/>
              <a:p>
                <a:pPr algn="ctr">
                  <a:lnSpc>
                    <a:spcPts val="3600"/>
                  </a:lnSpc>
                </a:pPr>
                <a:r>
                  <a:rPr lang="en-US" altLang="ja-JP" sz="2700" b="1" dirty="0">
                    <a:solidFill>
                      <a:schemeClr val="bg1"/>
                    </a:solidFill>
                    <a:latin typeface="Meiryo UI" panose="020B0604030504040204" pitchFamily="50" charset="-128"/>
                    <a:ea typeface="Meiryo UI" panose="020B0604030504040204" pitchFamily="50" charset="-128"/>
                  </a:rPr>
                  <a:t>Belonging</a:t>
                </a:r>
                <a:r>
                  <a:rPr lang="ja-JP" altLang="en-US" sz="2600" dirty="0">
                    <a:solidFill>
                      <a:schemeClr val="bg1"/>
                    </a:solidFill>
                    <a:latin typeface="Meiryo UI" panose="020B0604030504040204" pitchFamily="50" charset="-128"/>
                    <a:ea typeface="Meiryo UI" panose="020B0604030504040204" pitchFamily="50" charset="-128"/>
                  </a:rPr>
                  <a:t>帰属感</a:t>
                </a:r>
                <a:endParaRPr lang="en-US" altLang="ja-JP" sz="2600" dirty="0">
                  <a:solidFill>
                    <a:schemeClr val="bg1"/>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4D1F4249-650D-A488-5E2E-3B7C969123B5}"/>
                  </a:ext>
                </a:extLst>
              </p:cNvPr>
              <p:cNvSpPr txBox="1"/>
              <p:nvPr/>
            </p:nvSpPr>
            <p:spPr>
              <a:xfrm>
                <a:off x="9695595" y="3720321"/>
                <a:ext cx="2028319" cy="966418"/>
              </a:xfrm>
              <a:prstGeom prst="rect">
                <a:avLst/>
              </a:prstGeom>
              <a:noFill/>
            </p:spPr>
            <p:txBody>
              <a:bodyPr wrap="square" rtlCol="0">
                <a:spAutoFit/>
              </a:bodyPr>
              <a:lstStyle/>
              <a:p>
                <a:pPr>
                  <a:lnSpc>
                    <a:spcPts val="3600"/>
                  </a:lnSpc>
                </a:pPr>
                <a:r>
                  <a:rPr lang="en-US" altLang="ja-JP" sz="2700" b="1" dirty="0">
                    <a:solidFill>
                      <a:schemeClr val="bg1"/>
                    </a:solidFill>
                    <a:latin typeface="Meiryo UI" panose="020B0604030504040204" pitchFamily="50" charset="-128"/>
                    <a:ea typeface="Meiryo UI" panose="020B0604030504040204" pitchFamily="50" charset="-128"/>
                  </a:rPr>
                  <a:t>Wellbeing</a:t>
                </a:r>
              </a:p>
              <a:p>
                <a:pPr algn="ctr">
                  <a:lnSpc>
                    <a:spcPts val="3600"/>
                  </a:lnSpc>
                </a:pPr>
                <a:r>
                  <a:rPr lang="ja-JP" altLang="en-US" sz="2600" dirty="0">
                    <a:solidFill>
                      <a:schemeClr val="bg1"/>
                    </a:solidFill>
                    <a:latin typeface="Meiryo UI" panose="020B0604030504040204" pitchFamily="50" charset="-128"/>
                    <a:ea typeface="Meiryo UI" panose="020B0604030504040204" pitchFamily="50" charset="-128"/>
                  </a:rPr>
                  <a:t>幸せ</a:t>
                </a:r>
                <a:endParaRPr lang="en-US" altLang="ja-JP" sz="2600" dirty="0">
                  <a:solidFill>
                    <a:schemeClr val="bg1"/>
                  </a:solidFill>
                  <a:latin typeface="Meiryo UI" panose="020B0604030504040204" pitchFamily="50" charset="-128"/>
                  <a:ea typeface="Meiryo UI" panose="020B0604030504040204" pitchFamily="50" charset="-128"/>
                </a:endParaRPr>
              </a:p>
            </p:txBody>
          </p:sp>
        </p:grpSp>
      </p:grpSp>
    </p:spTree>
    <p:extLst>
      <p:ext uri="{BB962C8B-B14F-4D97-AF65-F5344CB8AC3E}">
        <p14:creationId xmlns:p14="http://schemas.microsoft.com/office/powerpoint/2010/main" val="112828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3"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upRigh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EA70F98-0477-9DFB-E507-36BD8C4438F6}"/>
              </a:ext>
            </a:extLst>
          </p:cNvPr>
          <p:cNvSpPr/>
          <p:nvPr/>
        </p:nvSpPr>
        <p:spPr>
          <a:xfrm>
            <a:off x="303714" y="908989"/>
            <a:ext cx="8531352" cy="5844713"/>
          </a:xfrm>
          <a:prstGeom prst="roundRect">
            <a:avLst>
              <a:gd name="adj" fmla="val 681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207BB622-22FE-3AC7-7A08-3F45D9A59900}"/>
              </a:ext>
            </a:extLst>
          </p:cNvPr>
          <p:cNvSpPr txBox="1"/>
          <p:nvPr/>
        </p:nvSpPr>
        <p:spPr>
          <a:xfrm>
            <a:off x="511090" y="2896025"/>
            <a:ext cx="8180614" cy="3573671"/>
          </a:xfrm>
          <a:prstGeom prst="rect">
            <a:avLst/>
          </a:prstGeom>
          <a:noFill/>
        </p:spPr>
        <p:txBody>
          <a:bodyPr wrap="square">
            <a:spAutoFit/>
          </a:bodyPr>
          <a:lstStyle/>
          <a:p>
            <a:pPr>
              <a:lnSpc>
                <a:spcPts val="2500"/>
              </a:lnSpc>
            </a:pPr>
            <a:r>
              <a:rPr lang="ja-JP" altLang="en-US" sz="2800" b="1" dirty="0">
                <a:solidFill>
                  <a:srgbClr val="FFFF00"/>
                </a:solidFill>
                <a:latin typeface="Meiryo UI" panose="020B0604030504040204" pitchFamily="50" charset="-128"/>
                <a:ea typeface="Meiryo UI" panose="020B0604030504040204" pitchFamily="50" charset="-128"/>
              </a:rPr>
              <a:t>クラブ会長の仕事</a:t>
            </a:r>
          </a:p>
          <a:p>
            <a:pPr algn="l">
              <a:lnSpc>
                <a:spcPts val="2500"/>
              </a:lnSpc>
            </a:pPr>
            <a:endParaRPr lang="en-US" altLang="ja-JP" sz="2000" b="1" i="0" u="none" strike="noStrike" baseline="0" dirty="0">
              <a:solidFill>
                <a:schemeClr val="bg1"/>
              </a:solidFill>
              <a:latin typeface="Meiryo UI" panose="020B0604030504040204" pitchFamily="50" charset="-128"/>
              <a:ea typeface="Meiryo UI" panose="020B0604030504040204" pitchFamily="50" charset="-128"/>
            </a:endParaRPr>
          </a:p>
          <a:p>
            <a:pPr algn="l">
              <a:lnSpc>
                <a:spcPts val="2500"/>
              </a:lnSpc>
            </a:pPr>
            <a:r>
              <a:rPr lang="ja-JP" altLang="en-US" sz="2800" b="1" i="0" u="none" strike="noStrike" baseline="0" dirty="0">
                <a:solidFill>
                  <a:srgbClr val="FF00FF"/>
                </a:solidFill>
                <a:latin typeface="Meiryo UI" panose="020B0604030504040204" pitchFamily="50" charset="-128"/>
                <a:ea typeface="Meiryo UI" panose="020B0604030504040204" pitchFamily="50" charset="-128"/>
              </a:rPr>
              <a:t>「</a:t>
            </a:r>
            <a:r>
              <a:rPr lang="ja-JP" altLang="en-US" sz="2800" b="1" dirty="0">
                <a:solidFill>
                  <a:srgbClr val="FF00FF"/>
                </a:solidFill>
                <a:latin typeface="Meiryo UI" panose="020B0604030504040204" pitchFamily="50" charset="-128"/>
                <a:ea typeface="Meiryo UI" panose="020B0604030504040204" pitchFamily="50" charset="-128"/>
              </a:rPr>
              <a:t>元気</a:t>
            </a:r>
            <a:r>
              <a:rPr lang="ja-JP" altLang="en-US" sz="2800" b="1" i="0" u="none" strike="noStrike" baseline="0" dirty="0">
                <a:solidFill>
                  <a:srgbClr val="FF00FF"/>
                </a:solidFill>
                <a:latin typeface="Meiryo UI" panose="020B0604030504040204" pitchFamily="50" charset="-128"/>
                <a:ea typeface="Meiryo UI" panose="020B0604030504040204" pitchFamily="50" charset="-128"/>
              </a:rPr>
              <a:t>なクラブ」</a:t>
            </a:r>
            <a:r>
              <a:rPr lang="ja-JP" altLang="en-US" sz="2000" b="1" i="0" u="none" strike="noStrike" baseline="0" dirty="0">
                <a:solidFill>
                  <a:schemeClr val="bg1"/>
                </a:solidFill>
                <a:latin typeface="Meiryo UI" panose="020B0604030504040204" pitchFamily="50" charset="-128"/>
                <a:ea typeface="Meiryo UI" panose="020B0604030504040204" pitchFamily="50" charset="-128"/>
              </a:rPr>
              <a:t>とは、以下を実行しているクラブであると国際ロータリーは定義しています。</a:t>
            </a:r>
            <a:endParaRPr lang="en-US" altLang="ja-JP" sz="2000" b="1" i="0" u="none" strike="noStrike" baseline="0" dirty="0">
              <a:solidFill>
                <a:schemeClr val="bg1"/>
              </a:solidFill>
              <a:latin typeface="Meiryo UI" panose="020B0604030504040204" pitchFamily="50" charset="-128"/>
              <a:ea typeface="Meiryo UI" panose="020B0604030504040204" pitchFamily="50" charset="-128"/>
            </a:endParaRPr>
          </a:p>
          <a:p>
            <a:pPr algn="l">
              <a:lnSpc>
                <a:spcPts val="2500"/>
              </a:lnSpc>
            </a:pPr>
            <a:endParaRPr lang="ja-JP" altLang="en-US" sz="2000" b="1" i="0" u="none" strike="noStrike" baseline="0" dirty="0">
              <a:solidFill>
                <a:schemeClr val="bg1"/>
              </a:solidFill>
              <a:latin typeface="Meiryo UI" panose="020B0604030504040204" pitchFamily="50" charset="-128"/>
              <a:ea typeface="Meiryo UI" panose="020B0604030504040204" pitchFamily="50" charset="-128"/>
            </a:endParaRPr>
          </a:p>
          <a:p>
            <a:pPr algn="l">
              <a:lnSpc>
                <a:spcPts val="3000"/>
              </a:lnSpc>
            </a:pPr>
            <a:r>
              <a:rPr lang="ja-JP" altLang="en-US" sz="2000" b="1" i="0" u="none" strike="noStrike" baseline="0" dirty="0">
                <a:solidFill>
                  <a:schemeClr val="bg1"/>
                </a:solidFill>
                <a:latin typeface="Meiryo UI" panose="020B0604030504040204" pitchFamily="50" charset="-128"/>
                <a:ea typeface="Meiryo UI" panose="020B0604030504040204" pitchFamily="50" charset="-128"/>
              </a:rPr>
              <a:t>☆会員基盤を維持、拡大する。</a:t>
            </a:r>
          </a:p>
          <a:p>
            <a:pPr algn="l">
              <a:lnSpc>
                <a:spcPts val="3000"/>
              </a:lnSpc>
            </a:pPr>
            <a:r>
              <a:rPr lang="ja-JP" altLang="en-US" sz="2000" b="1" i="0" u="none" strike="noStrike" baseline="0" dirty="0">
                <a:solidFill>
                  <a:schemeClr val="bg1"/>
                </a:solidFill>
                <a:latin typeface="Meiryo UI" panose="020B0604030504040204" pitchFamily="50" charset="-128"/>
                <a:ea typeface="Meiryo UI" panose="020B0604030504040204" pitchFamily="50" charset="-128"/>
              </a:rPr>
              <a:t>☆地元地域ならびにほかの国々の地域社会において奉仕プロジェクトを実施　</a:t>
            </a:r>
            <a:endParaRPr lang="en-US" altLang="ja-JP" sz="2000" b="1" i="0" u="none" strike="noStrike" baseline="0" dirty="0">
              <a:solidFill>
                <a:schemeClr val="bg1"/>
              </a:solidFill>
              <a:latin typeface="Meiryo UI" panose="020B0604030504040204" pitchFamily="50" charset="-128"/>
              <a:ea typeface="Meiryo UI" panose="020B0604030504040204" pitchFamily="50" charset="-128"/>
            </a:endParaRPr>
          </a:p>
          <a:p>
            <a:pPr algn="l">
              <a:lnSpc>
                <a:spcPts val="3000"/>
              </a:lnSpc>
            </a:pPr>
            <a:r>
              <a:rPr lang="ja-JP" altLang="en-US" sz="2000" b="1" dirty="0">
                <a:solidFill>
                  <a:schemeClr val="bg1"/>
                </a:solidFill>
                <a:latin typeface="Meiryo UI" panose="020B0604030504040204" pitchFamily="50" charset="-128"/>
                <a:ea typeface="Meiryo UI" panose="020B0604030504040204" pitchFamily="50" charset="-128"/>
              </a:rPr>
              <a:t>　　</a:t>
            </a:r>
            <a:r>
              <a:rPr lang="ja-JP" altLang="en-US" sz="2000" b="1" i="0" u="none" strike="noStrike" baseline="0" dirty="0">
                <a:solidFill>
                  <a:schemeClr val="bg1"/>
                </a:solidFill>
                <a:latin typeface="Meiryo UI" panose="020B0604030504040204" pitchFamily="50" charset="-128"/>
                <a:ea typeface="Meiryo UI" panose="020B0604030504040204" pitchFamily="50" charset="-128"/>
              </a:rPr>
              <a:t>し、成果をもたらす。</a:t>
            </a:r>
          </a:p>
          <a:p>
            <a:pPr algn="l">
              <a:lnSpc>
                <a:spcPts val="3000"/>
              </a:lnSpc>
            </a:pPr>
            <a:r>
              <a:rPr lang="ja-JP" altLang="en-US" sz="2000" b="1" i="0" u="none" strike="noStrike" baseline="0" dirty="0">
                <a:solidFill>
                  <a:schemeClr val="bg1"/>
                </a:solidFill>
                <a:latin typeface="Meiryo UI" panose="020B0604030504040204" pitchFamily="50" charset="-128"/>
                <a:ea typeface="Meiryo UI" panose="020B0604030504040204" pitchFamily="50" charset="-128"/>
              </a:rPr>
              <a:t>☆資金面およびプログラムへの参加を通じてロータリー財団を支援する。</a:t>
            </a:r>
          </a:p>
          <a:p>
            <a:pPr algn="l">
              <a:lnSpc>
                <a:spcPts val="3000"/>
              </a:lnSpc>
            </a:pPr>
            <a:r>
              <a:rPr lang="ja-JP" altLang="en-US" sz="2000" b="1" i="0" u="none" strike="noStrike" baseline="0" dirty="0">
                <a:solidFill>
                  <a:schemeClr val="bg1"/>
                </a:solidFill>
                <a:latin typeface="Meiryo UI" panose="020B0604030504040204" pitchFamily="50" charset="-128"/>
                <a:ea typeface="Meiryo UI" panose="020B0604030504040204" pitchFamily="50" charset="-128"/>
              </a:rPr>
              <a:t>☆クラブレベルを超えてロータリーにおいて奉仕できる指導者を育成する。</a:t>
            </a:r>
            <a:endParaRPr lang="ja-JP" altLang="en-US" sz="2000" b="1"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094DAC8F-34B3-F106-0DA1-CC2E8FA40B91}"/>
              </a:ext>
            </a:extLst>
          </p:cNvPr>
          <p:cNvSpPr txBox="1"/>
          <p:nvPr/>
        </p:nvSpPr>
        <p:spPr>
          <a:xfrm>
            <a:off x="554633" y="1070272"/>
            <a:ext cx="8180614" cy="1345497"/>
          </a:xfrm>
          <a:prstGeom prst="rect">
            <a:avLst/>
          </a:prstGeom>
          <a:noFill/>
        </p:spPr>
        <p:txBody>
          <a:bodyPr wrap="square">
            <a:spAutoFit/>
          </a:bodyPr>
          <a:lstStyle/>
          <a:p>
            <a:pPr>
              <a:lnSpc>
                <a:spcPts val="2500"/>
              </a:lnSpc>
            </a:pPr>
            <a:r>
              <a:rPr lang="ja-JP" altLang="en-US" sz="2800" b="1" dirty="0">
                <a:solidFill>
                  <a:srgbClr val="FFFF00"/>
                </a:solidFill>
                <a:latin typeface="Meiryo UI" panose="020B0604030504040204" pitchFamily="50" charset="-128"/>
                <a:ea typeface="Meiryo UI" panose="020B0604030504040204" pitchFamily="50" charset="-128"/>
              </a:rPr>
              <a:t>クラブ会長</a:t>
            </a:r>
          </a:p>
          <a:p>
            <a:pPr algn="l">
              <a:lnSpc>
                <a:spcPts val="2500"/>
              </a:lnSpc>
            </a:pPr>
            <a:endParaRPr lang="en-US" altLang="ja-JP" sz="2000" b="1" i="0" u="none" strike="noStrike" baseline="0" dirty="0">
              <a:solidFill>
                <a:schemeClr val="bg1"/>
              </a:solidFill>
              <a:latin typeface="Meiryo UI" panose="020B0604030504040204" pitchFamily="50" charset="-128"/>
              <a:ea typeface="Meiryo UI" panose="020B0604030504040204" pitchFamily="50" charset="-128"/>
            </a:endParaRPr>
          </a:p>
          <a:p>
            <a:pPr>
              <a:lnSpc>
                <a:spcPts val="2500"/>
              </a:lnSpc>
            </a:pPr>
            <a:r>
              <a:rPr lang="ja-JP" altLang="en-US" sz="2000" b="1" i="0" u="none" strike="noStrike" baseline="0" dirty="0">
                <a:solidFill>
                  <a:schemeClr val="bg1"/>
                </a:solidFill>
                <a:latin typeface="Meiryo UI" panose="020B0604030504040204" pitchFamily="50" charset="-128"/>
                <a:ea typeface="Meiryo UI" panose="020B0604030504040204" pitchFamily="50" charset="-128"/>
              </a:rPr>
              <a:t>クラブ会長の役割は、クラブを効果的運営により</a:t>
            </a:r>
            <a:r>
              <a:rPr lang="ja-JP" altLang="en-US" sz="2800" b="1" dirty="0">
                <a:solidFill>
                  <a:srgbClr val="E34BA2"/>
                </a:solidFill>
                <a:latin typeface="Meiryo UI" panose="020B0604030504040204" pitchFamily="50" charset="-128"/>
                <a:ea typeface="Meiryo UI" panose="020B0604030504040204" pitchFamily="50" charset="-128"/>
              </a:rPr>
              <a:t>元気（活性）</a:t>
            </a:r>
            <a:r>
              <a:rPr lang="ja-JP" altLang="en-US" sz="2000" b="1" i="0" u="none" strike="noStrike" baseline="0" dirty="0">
                <a:solidFill>
                  <a:schemeClr val="bg1"/>
                </a:solidFill>
                <a:latin typeface="Meiryo UI" panose="020B0604030504040204" pitchFamily="50" charset="-128"/>
                <a:ea typeface="Meiryo UI" panose="020B0604030504040204" pitchFamily="50" charset="-128"/>
              </a:rPr>
              <a:t>にし、前年度よりもさらにクラブを充実させて、次年度の会長にバトンを渡すことです。</a:t>
            </a:r>
            <a:endParaRPr lang="ja-JP" altLang="en-US" sz="2000" b="1" dirty="0">
              <a:solidFill>
                <a:schemeClr val="bg1"/>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A76F7DB5-F08C-DD3B-F4E0-73BF04C7B9D3}"/>
              </a:ext>
            </a:extLst>
          </p:cNvPr>
          <p:cNvPicPr>
            <a:picLocks noChangeAspect="1"/>
          </p:cNvPicPr>
          <p:nvPr/>
        </p:nvPicPr>
        <p:blipFill>
          <a:blip r:embed="rId2"/>
          <a:stretch>
            <a:fillRect/>
          </a:stretch>
        </p:blipFill>
        <p:spPr>
          <a:xfrm>
            <a:off x="8534083" y="2289435"/>
            <a:ext cx="3657917" cy="2920237"/>
          </a:xfrm>
          <a:prstGeom prst="rect">
            <a:avLst/>
          </a:prstGeom>
        </p:spPr>
      </p:pic>
      <p:sp>
        <p:nvSpPr>
          <p:cNvPr id="6" name="正方形/長方形 5">
            <a:extLst>
              <a:ext uri="{FF2B5EF4-FFF2-40B4-BE49-F238E27FC236}">
                <a16:creationId xmlns:a16="http://schemas.microsoft.com/office/drawing/2014/main" id="{92D6E72E-DE60-51C3-8731-7E58AF6F9A8A}"/>
              </a:ext>
            </a:extLst>
          </p:cNvPr>
          <p:cNvSpPr/>
          <p:nvPr/>
        </p:nvSpPr>
        <p:spPr>
          <a:xfrm>
            <a:off x="8996617" y="1743021"/>
            <a:ext cx="2991781"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kumimoji="1" lang="en-US" altLang="ja-JP" sz="3600" b="1" cap="none" spc="0" dirty="0">
                <a:ln/>
                <a:solidFill>
                  <a:srgbClr val="0070C0"/>
                </a:solidFill>
                <a:effectLst/>
                <a:latin typeface="Arial Black" panose="020B0A04020102020204" pitchFamily="34" charset="0"/>
                <a:ea typeface="MS UI Gothic" panose="020B0600070205080204" pitchFamily="50" charset="-128"/>
              </a:rPr>
              <a:t>Leadership</a:t>
            </a:r>
            <a:endParaRPr lang="ja-JP" altLang="en-US" sz="3600" b="1" cap="none" spc="0" dirty="0">
              <a:ln/>
              <a:solidFill>
                <a:srgbClr val="0070C0"/>
              </a:solidFill>
              <a:effectLst/>
              <a:latin typeface="Arial Black" panose="020B0A04020102020204" pitchFamily="34" charset="0"/>
              <a:ea typeface="MS UI Gothic" panose="020B0600070205080204" pitchFamily="50" charset="-128"/>
            </a:endParaRPr>
          </a:p>
        </p:txBody>
      </p:sp>
      <p:sp>
        <p:nvSpPr>
          <p:cNvPr id="7" name="正方形/長方形 6">
            <a:extLst>
              <a:ext uri="{FF2B5EF4-FFF2-40B4-BE49-F238E27FC236}">
                <a16:creationId xmlns:a16="http://schemas.microsoft.com/office/drawing/2014/main" id="{28441C5F-CA4D-5B0A-3455-4E5A8A9D66F2}"/>
              </a:ext>
            </a:extLst>
          </p:cNvPr>
          <p:cNvSpPr/>
          <p:nvPr/>
        </p:nvSpPr>
        <p:spPr>
          <a:xfrm>
            <a:off x="0" y="0"/>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Title 1">
            <a:extLst>
              <a:ext uri="{FF2B5EF4-FFF2-40B4-BE49-F238E27FC236}">
                <a16:creationId xmlns:a16="http://schemas.microsoft.com/office/drawing/2014/main" id="{01B01B0B-E7A1-6257-A81E-74D8D50A95CB}"/>
              </a:ext>
            </a:extLst>
          </p:cNvPr>
          <p:cNvSpPr txBox="1">
            <a:spLocks/>
          </p:cNvSpPr>
          <p:nvPr/>
        </p:nvSpPr>
        <p:spPr bwMode="auto">
          <a:xfrm>
            <a:off x="4995746" y="81512"/>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クラブ会長の責務と役割</a:t>
            </a:r>
            <a:endParaRPr lang="en-US" altLang="ja-JP" sz="36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91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Scale>
                                      <p:cBhvr>
                                        <p:cTn id="1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
                                        </p:tgtEl>
                                        <p:attrNameLst>
                                          <p:attrName>ppt_x</p:attrName>
                                          <p:attrName>ppt_y</p:attrName>
                                        </p:attrNameLst>
                                      </p:cBhvr>
                                    </p:animMotion>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ppt_h/2"/>
                                          </p:val>
                                        </p:tav>
                                        <p:tav tm="100000">
                                          <p:val>
                                            <p:strVal val="#ppt_y"/>
                                          </p:val>
                                        </p:tav>
                                      </p:tavLst>
                                    </p:anim>
                                    <p:anim calcmode="lin" valueType="num">
                                      <p:cBhvr>
                                        <p:cTn id="26" dur="500" fill="hold"/>
                                        <p:tgtEl>
                                          <p:spTgt spid="5"/>
                                        </p:tgtEl>
                                        <p:attrNameLst>
                                          <p:attrName>ppt_w</p:attrName>
                                        </p:attrNameLst>
                                      </p:cBhvr>
                                      <p:tavLst>
                                        <p:tav tm="0">
                                          <p:val>
                                            <p:strVal val="#ppt_w"/>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60E84BB-21C4-5D28-DCDD-849A770D5C88}"/>
              </a:ext>
            </a:extLst>
          </p:cNvPr>
          <p:cNvSpPr/>
          <p:nvPr/>
        </p:nvSpPr>
        <p:spPr>
          <a:xfrm>
            <a:off x="0" y="0"/>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 name="グループ化 2">
            <a:extLst>
              <a:ext uri="{FF2B5EF4-FFF2-40B4-BE49-F238E27FC236}">
                <a16:creationId xmlns:a16="http://schemas.microsoft.com/office/drawing/2014/main" id="{D934739B-94DE-18B3-4615-5B9F26732F2F}"/>
              </a:ext>
            </a:extLst>
          </p:cNvPr>
          <p:cNvGrpSpPr>
            <a:grpSpLocks/>
          </p:cNvGrpSpPr>
          <p:nvPr/>
        </p:nvGrpSpPr>
        <p:grpSpPr bwMode="auto">
          <a:xfrm>
            <a:off x="2198688" y="976222"/>
            <a:ext cx="7713662" cy="612775"/>
            <a:chOff x="1133475" y="1666874"/>
            <a:chExt cx="6909686" cy="612776"/>
          </a:xfrm>
        </p:grpSpPr>
        <p:grpSp>
          <p:nvGrpSpPr>
            <p:cNvPr id="4" name="グループ化 5">
              <a:extLst>
                <a:ext uri="{FF2B5EF4-FFF2-40B4-BE49-F238E27FC236}">
                  <a16:creationId xmlns:a16="http://schemas.microsoft.com/office/drawing/2014/main" id="{C4A14B63-DBB9-74C8-C133-16CA39E81DDC}"/>
                </a:ext>
              </a:extLst>
            </p:cNvPr>
            <p:cNvGrpSpPr>
              <a:grpSpLocks/>
            </p:cNvGrpSpPr>
            <p:nvPr/>
          </p:nvGrpSpPr>
          <p:grpSpPr bwMode="auto">
            <a:xfrm>
              <a:off x="1133475" y="1666875"/>
              <a:ext cx="2303463" cy="612775"/>
              <a:chOff x="899592" y="2204864"/>
              <a:chExt cx="2304256" cy="612648"/>
            </a:xfrm>
          </p:grpSpPr>
          <p:sp>
            <p:nvSpPr>
              <p:cNvPr id="8" name="下リボン 7">
                <a:extLst>
                  <a:ext uri="{FF2B5EF4-FFF2-40B4-BE49-F238E27FC236}">
                    <a16:creationId xmlns:a16="http://schemas.microsoft.com/office/drawing/2014/main" id="{0980D7B4-ABA0-75BE-1771-6D7F82465274}"/>
                  </a:ext>
                </a:extLst>
              </p:cNvPr>
              <p:cNvSpPr/>
              <p:nvPr/>
            </p:nvSpPr>
            <p:spPr>
              <a:xfrm>
                <a:off x="899592" y="2204863"/>
                <a:ext cx="2304496" cy="612649"/>
              </a:xfrm>
              <a:prstGeom prst="ribbon">
                <a:avLst>
                  <a:gd name="adj1" fmla="val 16667"/>
                  <a:gd name="adj2" fmla="val 71164"/>
                </a:avLst>
              </a:prstGeom>
              <a:solidFill>
                <a:srgbClr val="00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テキスト ボックス 4">
                <a:extLst>
                  <a:ext uri="{FF2B5EF4-FFF2-40B4-BE49-F238E27FC236}">
                    <a16:creationId xmlns:a16="http://schemas.microsoft.com/office/drawing/2014/main" id="{D73E28D7-54B1-9C16-752C-76DAFEC8B5F9}"/>
                  </a:ext>
                </a:extLst>
              </p:cNvPr>
              <p:cNvSpPr txBox="1">
                <a:spLocks noChangeArrowheads="1"/>
              </p:cNvSpPr>
              <p:nvPr/>
            </p:nvSpPr>
            <p:spPr bwMode="auto">
              <a:xfrm>
                <a:off x="1335765" y="2370614"/>
                <a:ext cx="17281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2000" b="1">
                    <a:solidFill>
                      <a:srgbClr val="FFFF00"/>
                    </a:solidFill>
                    <a:latin typeface="Meiryo UI" panose="020B0604030504040204" pitchFamily="50" charset="-128"/>
                    <a:ea typeface="Meiryo UI" panose="020B0604030504040204" pitchFamily="50" charset="-128"/>
                  </a:rPr>
                  <a:t>価値観の伝承</a:t>
                </a:r>
              </a:p>
            </p:txBody>
          </p:sp>
        </p:grpSp>
        <p:grpSp>
          <p:nvGrpSpPr>
            <p:cNvPr id="5" name="グループ化 6">
              <a:extLst>
                <a:ext uri="{FF2B5EF4-FFF2-40B4-BE49-F238E27FC236}">
                  <a16:creationId xmlns:a16="http://schemas.microsoft.com/office/drawing/2014/main" id="{8A59C2E5-97BB-7A6C-B1D6-A97281C06DB9}"/>
                </a:ext>
              </a:extLst>
            </p:cNvPr>
            <p:cNvGrpSpPr>
              <a:grpSpLocks/>
            </p:cNvGrpSpPr>
            <p:nvPr/>
          </p:nvGrpSpPr>
          <p:grpSpPr bwMode="auto">
            <a:xfrm>
              <a:off x="5738111" y="1666874"/>
              <a:ext cx="2305050" cy="612775"/>
              <a:chOff x="1106782" y="2242955"/>
              <a:chExt cx="2304256" cy="612648"/>
            </a:xfrm>
          </p:grpSpPr>
          <p:sp>
            <p:nvSpPr>
              <p:cNvPr id="6" name="下リボン 5">
                <a:extLst>
                  <a:ext uri="{FF2B5EF4-FFF2-40B4-BE49-F238E27FC236}">
                    <a16:creationId xmlns:a16="http://schemas.microsoft.com/office/drawing/2014/main" id="{19BADDDD-8E89-6DC6-09FC-CC07CD5D39F2}"/>
                  </a:ext>
                </a:extLst>
              </p:cNvPr>
              <p:cNvSpPr/>
              <p:nvPr/>
            </p:nvSpPr>
            <p:spPr>
              <a:xfrm>
                <a:off x="1106708" y="2242955"/>
                <a:ext cx="2304330" cy="612649"/>
              </a:xfrm>
              <a:prstGeom prst="ribbon">
                <a:avLst>
                  <a:gd name="adj1" fmla="val 16667"/>
                  <a:gd name="adj2" fmla="val 71164"/>
                </a:avLst>
              </a:prstGeom>
              <a:solidFill>
                <a:srgbClr val="00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テキスト ボックス 8">
                <a:extLst>
                  <a:ext uri="{FF2B5EF4-FFF2-40B4-BE49-F238E27FC236}">
                    <a16:creationId xmlns:a16="http://schemas.microsoft.com/office/drawing/2014/main" id="{C534D0A6-8C30-6A9C-49BF-040326A89EED}"/>
                  </a:ext>
                </a:extLst>
              </p:cNvPr>
              <p:cNvSpPr txBox="1">
                <a:spLocks noChangeArrowheads="1"/>
              </p:cNvSpPr>
              <p:nvPr/>
            </p:nvSpPr>
            <p:spPr bwMode="auto">
              <a:xfrm>
                <a:off x="1632867" y="2394340"/>
                <a:ext cx="15903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2000" b="1">
                    <a:solidFill>
                      <a:srgbClr val="FFFF00"/>
                    </a:solidFill>
                    <a:latin typeface="Meiryo UI" panose="020B0604030504040204" pitchFamily="50" charset="-128"/>
                    <a:ea typeface="Meiryo UI" panose="020B0604030504040204" pitchFamily="50" charset="-128"/>
                  </a:rPr>
                  <a:t>事業の継続</a:t>
                </a:r>
              </a:p>
            </p:txBody>
          </p:sp>
        </p:grpSp>
      </p:grpSp>
      <p:grpSp>
        <p:nvGrpSpPr>
          <p:cNvPr id="10" name="グループ化 9">
            <a:extLst>
              <a:ext uri="{FF2B5EF4-FFF2-40B4-BE49-F238E27FC236}">
                <a16:creationId xmlns:a16="http://schemas.microsoft.com/office/drawing/2014/main" id="{E324CC67-527D-0E70-2B99-F5DC5F4F095F}"/>
              </a:ext>
            </a:extLst>
          </p:cNvPr>
          <p:cNvGrpSpPr>
            <a:grpSpLocks/>
          </p:cNvGrpSpPr>
          <p:nvPr/>
        </p:nvGrpSpPr>
        <p:grpSpPr bwMode="auto">
          <a:xfrm>
            <a:off x="1385888" y="1846172"/>
            <a:ext cx="4176712" cy="2882900"/>
            <a:chOff x="250825" y="2636838"/>
            <a:chExt cx="4176713" cy="2882900"/>
          </a:xfrm>
        </p:grpSpPr>
        <p:grpSp>
          <p:nvGrpSpPr>
            <p:cNvPr id="11" name="グループ化 26">
              <a:extLst>
                <a:ext uri="{FF2B5EF4-FFF2-40B4-BE49-F238E27FC236}">
                  <a16:creationId xmlns:a16="http://schemas.microsoft.com/office/drawing/2014/main" id="{F294444C-839E-C99B-E637-6340EF9B546E}"/>
                </a:ext>
              </a:extLst>
            </p:cNvPr>
            <p:cNvGrpSpPr>
              <a:grpSpLocks/>
            </p:cNvGrpSpPr>
            <p:nvPr/>
          </p:nvGrpSpPr>
          <p:grpSpPr bwMode="auto">
            <a:xfrm>
              <a:off x="501650" y="2855913"/>
              <a:ext cx="3565525" cy="479425"/>
              <a:chOff x="4678363" y="1268760"/>
              <a:chExt cx="3566045" cy="479986"/>
            </a:xfrm>
          </p:grpSpPr>
          <p:sp>
            <p:nvSpPr>
              <p:cNvPr id="26" name="角丸四角形 25">
                <a:extLst>
                  <a:ext uri="{FF2B5EF4-FFF2-40B4-BE49-F238E27FC236}">
                    <a16:creationId xmlns:a16="http://schemas.microsoft.com/office/drawing/2014/main" id="{72332F1E-FE44-A0EA-E65C-80642D168B9C}"/>
                  </a:ext>
                </a:extLst>
              </p:cNvPr>
              <p:cNvSpPr/>
              <p:nvPr/>
            </p:nvSpPr>
            <p:spPr>
              <a:xfrm>
                <a:off x="4678363" y="1268760"/>
                <a:ext cx="3566046" cy="479986"/>
              </a:xfrm>
              <a:prstGeom prst="roundRect">
                <a:avLst/>
              </a:prstGeom>
              <a:solidFill>
                <a:srgbClr val="00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テキスト ボックス 11">
                <a:extLst>
                  <a:ext uri="{FF2B5EF4-FFF2-40B4-BE49-F238E27FC236}">
                    <a16:creationId xmlns:a16="http://schemas.microsoft.com/office/drawing/2014/main" id="{424A63DF-D23A-3186-4EDB-28B5FCA9CA97}"/>
                  </a:ext>
                </a:extLst>
              </p:cNvPr>
              <p:cNvSpPr txBox="1">
                <a:spLocks noChangeArrowheads="1"/>
              </p:cNvSpPr>
              <p:nvPr/>
            </p:nvSpPr>
            <p:spPr bwMode="auto">
              <a:xfrm>
                <a:off x="4769197" y="1308698"/>
                <a:ext cx="33843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2000" b="1">
                    <a:solidFill>
                      <a:schemeClr val="bg1"/>
                    </a:solidFill>
                    <a:latin typeface="Meiryo UI" panose="020B0604030504040204" pitchFamily="50" charset="-128"/>
                    <a:ea typeface="Meiryo UI" panose="020B0604030504040204" pitchFamily="50" charset="-128"/>
                  </a:rPr>
                  <a:t>家訓・家憲　口伝　儀式・行事</a:t>
                </a:r>
              </a:p>
            </p:txBody>
          </p:sp>
        </p:grpSp>
        <p:grpSp>
          <p:nvGrpSpPr>
            <p:cNvPr id="12" name="グループ化 27">
              <a:extLst>
                <a:ext uri="{FF2B5EF4-FFF2-40B4-BE49-F238E27FC236}">
                  <a16:creationId xmlns:a16="http://schemas.microsoft.com/office/drawing/2014/main" id="{7450D150-5869-A33F-8658-70CF38D5C5C7}"/>
                </a:ext>
              </a:extLst>
            </p:cNvPr>
            <p:cNvGrpSpPr>
              <a:grpSpLocks/>
            </p:cNvGrpSpPr>
            <p:nvPr/>
          </p:nvGrpSpPr>
          <p:grpSpPr bwMode="auto">
            <a:xfrm>
              <a:off x="501650" y="3743325"/>
              <a:ext cx="3565525" cy="481013"/>
              <a:chOff x="4678362" y="2192504"/>
              <a:chExt cx="3566045" cy="479986"/>
            </a:xfrm>
          </p:grpSpPr>
          <p:sp>
            <p:nvSpPr>
              <p:cNvPr id="24" name="角丸四角形 23">
                <a:extLst>
                  <a:ext uri="{FF2B5EF4-FFF2-40B4-BE49-F238E27FC236}">
                    <a16:creationId xmlns:a16="http://schemas.microsoft.com/office/drawing/2014/main" id="{CAB2025E-5E31-7256-AC17-A22E834FB955}"/>
                  </a:ext>
                </a:extLst>
              </p:cNvPr>
              <p:cNvSpPr/>
              <p:nvPr/>
            </p:nvSpPr>
            <p:spPr>
              <a:xfrm>
                <a:off x="4678362" y="2192504"/>
                <a:ext cx="3566046" cy="479986"/>
              </a:xfrm>
              <a:prstGeom prst="roundRect">
                <a:avLst/>
              </a:prstGeom>
              <a:solidFill>
                <a:srgbClr val="00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テキスト ボックス 15">
                <a:extLst>
                  <a:ext uri="{FF2B5EF4-FFF2-40B4-BE49-F238E27FC236}">
                    <a16:creationId xmlns:a16="http://schemas.microsoft.com/office/drawing/2014/main" id="{591945EE-745C-7BA7-F472-1CBD5317466A}"/>
                  </a:ext>
                </a:extLst>
              </p:cNvPr>
              <p:cNvSpPr txBox="1">
                <a:spLocks noChangeArrowheads="1"/>
              </p:cNvSpPr>
              <p:nvPr/>
            </p:nvSpPr>
            <p:spPr bwMode="auto">
              <a:xfrm>
                <a:off x="5263838" y="2232442"/>
                <a:ext cx="23950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2000" b="1">
                    <a:solidFill>
                      <a:schemeClr val="bg1"/>
                    </a:solidFill>
                    <a:latin typeface="Meiryo UI" panose="020B0604030504040204" pitchFamily="50" charset="-128"/>
                    <a:ea typeface="Meiryo UI" panose="020B0604030504040204" pitchFamily="50" charset="-128"/>
                  </a:rPr>
                  <a:t>ノウハウではなく意識</a:t>
                </a:r>
              </a:p>
            </p:txBody>
          </p:sp>
        </p:grpSp>
        <p:grpSp>
          <p:nvGrpSpPr>
            <p:cNvPr id="13" name="グループ化 25">
              <a:extLst>
                <a:ext uri="{FF2B5EF4-FFF2-40B4-BE49-F238E27FC236}">
                  <a16:creationId xmlns:a16="http://schemas.microsoft.com/office/drawing/2014/main" id="{A275455A-B096-ECCB-7423-71EBEC484FBA}"/>
                </a:ext>
              </a:extLst>
            </p:cNvPr>
            <p:cNvGrpSpPr>
              <a:grpSpLocks/>
            </p:cNvGrpSpPr>
            <p:nvPr/>
          </p:nvGrpSpPr>
          <p:grpSpPr bwMode="auto">
            <a:xfrm>
              <a:off x="674688" y="4678363"/>
              <a:ext cx="3241675" cy="682625"/>
              <a:chOff x="4932040" y="3116248"/>
              <a:chExt cx="3242845" cy="683158"/>
            </a:xfrm>
          </p:grpSpPr>
          <p:grpSp>
            <p:nvGrpSpPr>
              <p:cNvPr id="18" name="グループ化 23">
                <a:extLst>
                  <a:ext uri="{FF2B5EF4-FFF2-40B4-BE49-F238E27FC236}">
                    <a16:creationId xmlns:a16="http://schemas.microsoft.com/office/drawing/2014/main" id="{4AC73FF1-61D3-B8B3-680D-6820B53D9DFA}"/>
                  </a:ext>
                </a:extLst>
              </p:cNvPr>
              <p:cNvGrpSpPr>
                <a:grpSpLocks/>
              </p:cNvGrpSpPr>
              <p:nvPr/>
            </p:nvGrpSpPr>
            <p:grpSpPr bwMode="auto">
              <a:xfrm>
                <a:off x="4932040" y="3116248"/>
                <a:ext cx="1368152" cy="683158"/>
                <a:chOff x="4932040" y="3156186"/>
                <a:chExt cx="1368152" cy="683158"/>
              </a:xfrm>
            </p:grpSpPr>
            <p:sp>
              <p:nvSpPr>
                <p:cNvPr id="22" name="円/楕円 21">
                  <a:extLst>
                    <a:ext uri="{FF2B5EF4-FFF2-40B4-BE49-F238E27FC236}">
                      <a16:creationId xmlns:a16="http://schemas.microsoft.com/office/drawing/2014/main" id="{9B5A9466-BE2A-194C-FDE4-BAC17BAF1828}"/>
                    </a:ext>
                  </a:extLst>
                </p:cNvPr>
                <p:cNvSpPr/>
                <p:nvPr/>
              </p:nvSpPr>
              <p:spPr>
                <a:xfrm>
                  <a:off x="4932039" y="3156186"/>
                  <a:ext cx="1368919" cy="683158"/>
                </a:xfrm>
                <a:prstGeom prst="ellipse">
                  <a:avLst/>
                </a:prstGeom>
                <a:solidFill>
                  <a:srgbClr val="00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テキスト ボックス 20">
                  <a:extLst>
                    <a:ext uri="{FF2B5EF4-FFF2-40B4-BE49-F238E27FC236}">
                      <a16:creationId xmlns:a16="http://schemas.microsoft.com/office/drawing/2014/main" id="{F2231BA1-8E56-AE2C-8871-F842938EE6C5}"/>
                    </a:ext>
                  </a:extLst>
                </p:cNvPr>
                <p:cNvSpPr txBox="1">
                  <a:spLocks noChangeArrowheads="1"/>
                </p:cNvSpPr>
                <p:nvPr/>
              </p:nvSpPr>
              <p:spPr bwMode="auto">
                <a:xfrm>
                  <a:off x="5174654" y="3297710"/>
                  <a:ext cx="9095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2000" b="1">
                      <a:solidFill>
                        <a:schemeClr val="bg1"/>
                      </a:solidFill>
                      <a:latin typeface="Meiryo UI" panose="020B0604030504040204" pitchFamily="50" charset="-128"/>
                      <a:ea typeface="Meiryo UI" panose="020B0604030504040204" pitchFamily="50" charset="-128"/>
                    </a:rPr>
                    <a:t>心構え</a:t>
                  </a:r>
                </a:p>
              </p:txBody>
            </p:sp>
          </p:grpSp>
          <p:grpSp>
            <p:nvGrpSpPr>
              <p:cNvPr id="19" name="グループ化 24">
                <a:extLst>
                  <a:ext uri="{FF2B5EF4-FFF2-40B4-BE49-F238E27FC236}">
                    <a16:creationId xmlns:a16="http://schemas.microsoft.com/office/drawing/2014/main" id="{D4C3E90D-511F-E2C9-427A-DFAA0E905FC4}"/>
                  </a:ext>
                </a:extLst>
              </p:cNvPr>
              <p:cNvGrpSpPr>
                <a:grpSpLocks/>
              </p:cNvGrpSpPr>
              <p:nvPr/>
            </p:nvGrpSpPr>
            <p:grpSpPr bwMode="auto">
              <a:xfrm>
                <a:off x="6806733" y="3116248"/>
                <a:ext cx="1368152" cy="683158"/>
                <a:chOff x="6806733" y="3116248"/>
                <a:chExt cx="1368152" cy="683158"/>
              </a:xfrm>
            </p:grpSpPr>
            <p:sp>
              <p:nvSpPr>
                <p:cNvPr id="20" name="円/楕円 19">
                  <a:extLst>
                    <a:ext uri="{FF2B5EF4-FFF2-40B4-BE49-F238E27FC236}">
                      <a16:creationId xmlns:a16="http://schemas.microsoft.com/office/drawing/2014/main" id="{DC83929C-7B52-D180-AE12-C3595FD62582}"/>
                    </a:ext>
                  </a:extLst>
                </p:cNvPr>
                <p:cNvSpPr/>
                <p:nvPr/>
              </p:nvSpPr>
              <p:spPr>
                <a:xfrm>
                  <a:off x="6805966" y="3116248"/>
                  <a:ext cx="1368919" cy="683158"/>
                </a:xfrm>
                <a:prstGeom prst="ellipse">
                  <a:avLst/>
                </a:prstGeom>
                <a:solidFill>
                  <a:srgbClr val="00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テキスト ボックス 22">
                  <a:extLst>
                    <a:ext uri="{FF2B5EF4-FFF2-40B4-BE49-F238E27FC236}">
                      <a16:creationId xmlns:a16="http://schemas.microsoft.com/office/drawing/2014/main" id="{57E7300C-9F36-5411-5554-FB9B7682E1A1}"/>
                    </a:ext>
                  </a:extLst>
                </p:cNvPr>
                <p:cNvSpPr txBox="1">
                  <a:spLocks noChangeArrowheads="1"/>
                </p:cNvSpPr>
                <p:nvPr/>
              </p:nvSpPr>
              <p:spPr bwMode="auto">
                <a:xfrm>
                  <a:off x="7118870" y="3257772"/>
                  <a:ext cx="9095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2000" b="1">
                      <a:solidFill>
                        <a:schemeClr val="bg1"/>
                      </a:solidFill>
                      <a:latin typeface="Meiryo UI" panose="020B0604030504040204" pitchFamily="50" charset="-128"/>
                      <a:ea typeface="Meiryo UI" panose="020B0604030504040204" pitchFamily="50" charset="-128"/>
                    </a:rPr>
                    <a:t>戒　め</a:t>
                  </a:r>
                </a:p>
              </p:txBody>
            </p:sp>
          </p:grpSp>
        </p:grpSp>
        <p:sp>
          <p:nvSpPr>
            <p:cNvPr id="14" name="下矢印 13">
              <a:extLst>
                <a:ext uri="{FF2B5EF4-FFF2-40B4-BE49-F238E27FC236}">
                  <a16:creationId xmlns:a16="http://schemas.microsoft.com/office/drawing/2014/main" id="{DE049241-F99E-DF66-625B-4AB47D8C3885}"/>
                </a:ext>
              </a:extLst>
            </p:cNvPr>
            <p:cNvSpPr/>
            <p:nvPr/>
          </p:nvSpPr>
          <p:spPr>
            <a:xfrm>
              <a:off x="2032000" y="3384550"/>
              <a:ext cx="484187" cy="312738"/>
            </a:xfrm>
            <a:prstGeom prst="downArrow">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下矢印 14">
              <a:extLst>
                <a:ext uri="{FF2B5EF4-FFF2-40B4-BE49-F238E27FC236}">
                  <a16:creationId xmlns:a16="http://schemas.microsoft.com/office/drawing/2014/main" id="{C6F23F39-B2F4-D252-1467-93D3F332398E}"/>
                </a:ext>
              </a:extLst>
            </p:cNvPr>
            <p:cNvSpPr/>
            <p:nvPr/>
          </p:nvSpPr>
          <p:spPr>
            <a:xfrm>
              <a:off x="1123950" y="4305300"/>
              <a:ext cx="485775" cy="312738"/>
            </a:xfrm>
            <a:prstGeom prst="downArrow">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下矢印 15">
              <a:extLst>
                <a:ext uri="{FF2B5EF4-FFF2-40B4-BE49-F238E27FC236}">
                  <a16:creationId xmlns:a16="http://schemas.microsoft.com/office/drawing/2014/main" id="{0B956EC6-4AC2-BE8D-D848-2E6EE4E8E592}"/>
                </a:ext>
              </a:extLst>
            </p:cNvPr>
            <p:cNvSpPr/>
            <p:nvPr/>
          </p:nvSpPr>
          <p:spPr>
            <a:xfrm>
              <a:off x="3013076" y="4295775"/>
              <a:ext cx="484187" cy="312738"/>
            </a:xfrm>
            <a:prstGeom prst="downArrow">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角丸四角形 16">
              <a:extLst>
                <a:ext uri="{FF2B5EF4-FFF2-40B4-BE49-F238E27FC236}">
                  <a16:creationId xmlns:a16="http://schemas.microsoft.com/office/drawing/2014/main" id="{D23C25C1-ED10-F6AA-186D-A21CFF2F18EF}"/>
                </a:ext>
              </a:extLst>
            </p:cNvPr>
            <p:cNvSpPr/>
            <p:nvPr/>
          </p:nvSpPr>
          <p:spPr>
            <a:xfrm>
              <a:off x="250825" y="2636838"/>
              <a:ext cx="4176713" cy="2882900"/>
            </a:xfrm>
            <a:prstGeom prst="roundRect">
              <a:avLst/>
            </a:prstGeom>
            <a:noFill/>
            <a:ln w="38100">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8" name="Title 1">
            <a:extLst>
              <a:ext uri="{FF2B5EF4-FFF2-40B4-BE49-F238E27FC236}">
                <a16:creationId xmlns:a16="http://schemas.microsoft.com/office/drawing/2014/main" id="{4EBC9BA4-5132-8864-44CC-29D75D12CBBF}"/>
              </a:ext>
            </a:extLst>
          </p:cNvPr>
          <p:cNvSpPr txBox="1">
            <a:spLocks/>
          </p:cNvSpPr>
          <p:nvPr/>
        </p:nvSpPr>
        <p:spPr bwMode="auto">
          <a:xfrm>
            <a:off x="5464099" y="111491"/>
            <a:ext cx="6727902"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ロータリーの価値観</a:t>
            </a:r>
            <a:endParaRPr lang="en-US" sz="2800" b="1" dirty="0">
              <a:solidFill>
                <a:schemeClr val="bg1"/>
              </a:solidFill>
              <a:latin typeface="Meiryo UI" panose="020B0604030504040204" pitchFamily="50" charset="-128"/>
              <a:ea typeface="Meiryo UI" panose="020B0604030504040204" pitchFamily="50" charset="-128"/>
            </a:endParaRPr>
          </a:p>
        </p:txBody>
      </p:sp>
      <p:pic>
        <p:nvPicPr>
          <p:cNvPr id="29" name="Picture 2" descr="ロータリーの鐘 | ロータリークラブ用品,例会用品,鐘・演台 | | 国際ロータリー公認：株式会社オクトン">
            <a:extLst>
              <a:ext uri="{FF2B5EF4-FFF2-40B4-BE49-F238E27FC236}">
                <a16:creationId xmlns:a16="http://schemas.microsoft.com/office/drawing/2014/main" id="{3D6B02D2-DDB2-43F2-1578-A5B3B7A255CA}"/>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479739" y="4907462"/>
            <a:ext cx="906149" cy="1737437"/>
          </a:xfrm>
          <a:prstGeom prst="rect">
            <a:avLst/>
          </a:prstGeom>
          <a:noFill/>
          <a:extLst>
            <a:ext uri="{909E8E84-426E-40DD-AFC4-6F175D3DCCD1}">
              <a14:hiddenFill xmlns:a14="http://schemas.microsoft.com/office/drawing/2010/main">
                <a:solidFill>
                  <a:srgbClr val="FFFFFF"/>
                </a:solidFill>
              </a14:hiddenFill>
            </a:ext>
          </a:extLst>
        </p:spPr>
      </p:pic>
      <p:pic>
        <p:nvPicPr>
          <p:cNvPr id="30" name="図 29">
            <a:extLst>
              <a:ext uri="{FF2B5EF4-FFF2-40B4-BE49-F238E27FC236}">
                <a16:creationId xmlns:a16="http://schemas.microsoft.com/office/drawing/2014/main" id="{7DC3F050-ADC2-D1CD-DBEB-6C5698968E1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74579" y="4907462"/>
            <a:ext cx="2631318" cy="1750632"/>
          </a:xfrm>
          <a:prstGeom prst="rect">
            <a:avLst/>
          </a:prstGeom>
        </p:spPr>
      </p:pic>
      <p:pic>
        <p:nvPicPr>
          <p:cNvPr id="31" name="図 30">
            <a:extLst>
              <a:ext uri="{FF2B5EF4-FFF2-40B4-BE49-F238E27FC236}">
                <a16:creationId xmlns:a16="http://schemas.microsoft.com/office/drawing/2014/main" id="{D66280D5-C030-F6B9-D8E8-1202F409778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060524" y="4912310"/>
            <a:ext cx="1258552" cy="1643824"/>
          </a:xfrm>
          <a:prstGeom prst="rect">
            <a:avLst/>
          </a:prstGeom>
        </p:spPr>
      </p:pic>
      <p:pic>
        <p:nvPicPr>
          <p:cNvPr id="32" name="図 31">
            <a:extLst>
              <a:ext uri="{FF2B5EF4-FFF2-40B4-BE49-F238E27FC236}">
                <a16:creationId xmlns:a16="http://schemas.microsoft.com/office/drawing/2014/main" id="{708A3CA3-E458-537C-ECAF-253926837E9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662270" y="4948788"/>
            <a:ext cx="1258553" cy="1626062"/>
          </a:xfrm>
          <a:prstGeom prst="rect">
            <a:avLst/>
          </a:prstGeom>
        </p:spPr>
      </p:pic>
      <p:pic>
        <p:nvPicPr>
          <p:cNvPr id="33" name="Picture 2" descr="ロータリアンの行動規範 | ロータリークラブ用品,例会用品,四つのテスト・ﾛｰﾀﾘｰの目的・行動規範・職業奉仕 | | 国際ロータリー 公認：株式会社オクトン">
            <a:extLst>
              <a:ext uri="{FF2B5EF4-FFF2-40B4-BE49-F238E27FC236}">
                <a16:creationId xmlns:a16="http://schemas.microsoft.com/office/drawing/2014/main" id="{2065B312-5109-2FEB-FD83-E78423E27E42}"/>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78649" y="944880"/>
            <a:ext cx="1244641" cy="18078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ロータリアンの行動規範 | ロータリークラブ用品,例会用品,四つのテスト・ﾛｰﾀﾘｰの目的・行動規範・職業奉仕 | | 国際ロータリー 公認：株式会社オクトン">
            <a:extLst>
              <a:ext uri="{FF2B5EF4-FFF2-40B4-BE49-F238E27FC236}">
                <a16:creationId xmlns:a16="http://schemas.microsoft.com/office/drawing/2014/main" id="{9ED71F4B-6647-16EA-42B4-9D5A4BFBE7D6}"/>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195566" y="3018978"/>
            <a:ext cx="1028829" cy="1737437"/>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グループ化 34">
            <a:extLst>
              <a:ext uri="{FF2B5EF4-FFF2-40B4-BE49-F238E27FC236}">
                <a16:creationId xmlns:a16="http://schemas.microsoft.com/office/drawing/2014/main" id="{6B5E4718-3C91-9015-9AB1-421807851B63}"/>
              </a:ext>
            </a:extLst>
          </p:cNvPr>
          <p:cNvGrpSpPr/>
          <p:nvPr/>
        </p:nvGrpSpPr>
        <p:grpSpPr>
          <a:xfrm>
            <a:off x="7414193" y="1200909"/>
            <a:ext cx="4667685" cy="5223488"/>
            <a:chOff x="7300968" y="1317855"/>
            <a:chExt cx="4667685" cy="5223488"/>
          </a:xfrm>
        </p:grpSpPr>
        <p:pic>
          <p:nvPicPr>
            <p:cNvPr id="36" name="Picture 6" descr="新しい重点分野のロゴと基本方針 – 地区ロータリー財団委員会">
              <a:extLst>
                <a:ext uri="{FF2B5EF4-FFF2-40B4-BE49-F238E27FC236}">
                  <a16:creationId xmlns:a16="http://schemas.microsoft.com/office/drawing/2014/main" id="{D15D407E-7001-E5F6-FB00-75BB6DEF760A}"/>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219210" y="4367175"/>
              <a:ext cx="1707248" cy="122434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06.RI第2590地区の取り組み [7.ポリオ・プラス] (2014-15年度版)│横浜緑ロータリークラブ">
              <a:extLst>
                <a:ext uri="{FF2B5EF4-FFF2-40B4-BE49-F238E27FC236}">
                  <a16:creationId xmlns:a16="http://schemas.microsoft.com/office/drawing/2014/main" id="{70DF0396-319D-1853-11C7-7E10FCAA89D2}"/>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7300968" y="4940763"/>
              <a:ext cx="1258553" cy="160058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ビル&amp;amp;メリンダ・ゲイツ財団 - Wikipedia">
              <a:extLst>
                <a:ext uri="{FF2B5EF4-FFF2-40B4-BE49-F238E27FC236}">
                  <a16:creationId xmlns:a16="http://schemas.microsoft.com/office/drawing/2014/main" id="{E8ADF907-0DCE-8D47-1AF6-F3CDD77CC293}"/>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0759717" y="3077553"/>
              <a:ext cx="926464" cy="92646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トーストマスターズ」の画像検索結果">
              <a:extLst>
                <a:ext uri="{FF2B5EF4-FFF2-40B4-BE49-F238E27FC236}">
                  <a16:creationId xmlns:a16="http://schemas.microsoft.com/office/drawing/2014/main" id="{2E480AFB-49DE-E182-7598-D8E41948B85A}"/>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11222949" y="2262518"/>
              <a:ext cx="745704" cy="6183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88659FA4-CD47-7099-E2F8-6B4EDE5547B4}"/>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8975686" y="5009763"/>
              <a:ext cx="647839" cy="64783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米山学友会」の画像検索結果">
              <a:extLst>
                <a:ext uri="{FF2B5EF4-FFF2-40B4-BE49-F238E27FC236}">
                  <a16:creationId xmlns:a16="http://schemas.microsoft.com/office/drawing/2014/main" id="{CE810D8D-5D74-F5BB-EE86-91F8B0ED9FE1}"/>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0623633" y="1317855"/>
              <a:ext cx="846160" cy="987186"/>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図 41">
            <a:extLst>
              <a:ext uri="{FF2B5EF4-FFF2-40B4-BE49-F238E27FC236}">
                <a16:creationId xmlns:a16="http://schemas.microsoft.com/office/drawing/2014/main" id="{F4D7E37E-05BA-33BD-3228-F59781809889}"/>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8813787" y="5704401"/>
            <a:ext cx="3242684" cy="1091242"/>
          </a:xfrm>
          <a:prstGeom prst="rect">
            <a:avLst/>
          </a:prstGeom>
        </p:spPr>
      </p:pic>
      <p:grpSp>
        <p:nvGrpSpPr>
          <p:cNvPr id="43" name="グループ化 42">
            <a:extLst>
              <a:ext uri="{FF2B5EF4-FFF2-40B4-BE49-F238E27FC236}">
                <a16:creationId xmlns:a16="http://schemas.microsoft.com/office/drawing/2014/main" id="{51DDBAEA-5EA2-4446-2C99-5A5CEB2E4C01}"/>
              </a:ext>
            </a:extLst>
          </p:cNvPr>
          <p:cNvGrpSpPr>
            <a:grpSpLocks/>
          </p:cNvGrpSpPr>
          <p:nvPr/>
        </p:nvGrpSpPr>
        <p:grpSpPr bwMode="auto">
          <a:xfrm>
            <a:off x="6434138" y="1846172"/>
            <a:ext cx="4176712" cy="2882900"/>
            <a:chOff x="4643438" y="2636838"/>
            <a:chExt cx="4176712" cy="2882900"/>
          </a:xfrm>
        </p:grpSpPr>
        <p:grpSp>
          <p:nvGrpSpPr>
            <p:cNvPr id="44" name="グループ化 43">
              <a:extLst>
                <a:ext uri="{FF2B5EF4-FFF2-40B4-BE49-F238E27FC236}">
                  <a16:creationId xmlns:a16="http://schemas.microsoft.com/office/drawing/2014/main" id="{0E9F18BF-3F25-B593-25D6-E48A850EACAF}"/>
                </a:ext>
              </a:extLst>
            </p:cNvPr>
            <p:cNvGrpSpPr>
              <a:grpSpLocks/>
            </p:cNvGrpSpPr>
            <p:nvPr/>
          </p:nvGrpSpPr>
          <p:grpSpPr bwMode="auto">
            <a:xfrm>
              <a:off x="4900613" y="2808288"/>
              <a:ext cx="3565525" cy="479425"/>
              <a:chOff x="4678363" y="1268760"/>
              <a:chExt cx="3566045" cy="479986"/>
            </a:xfrm>
          </p:grpSpPr>
          <p:sp>
            <p:nvSpPr>
              <p:cNvPr id="59" name="角丸四角形 43">
                <a:extLst>
                  <a:ext uri="{FF2B5EF4-FFF2-40B4-BE49-F238E27FC236}">
                    <a16:creationId xmlns:a16="http://schemas.microsoft.com/office/drawing/2014/main" id="{9475F24D-A353-5C92-EF19-37166BD1D060}"/>
                  </a:ext>
                </a:extLst>
              </p:cNvPr>
              <p:cNvSpPr/>
              <p:nvPr/>
            </p:nvSpPr>
            <p:spPr>
              <a:xfrm>
                <a:off x="4678363" y="1268760"/>
                <a:ext cx="3566045" cy="479986"/>
              </a:xfrm>
              <a:prstGeom prst="roundRect">
                <a:avLst/>
              </a:prstGeom>
              <a:solidFill>
                <a:srgbClr val="00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0" name="テキスト ボックス 30">
                <a:extLst>
                  <a:ext uri="{FF2B5EF4-FFF2-40B4-BE49-F238E27FC236}">
                    <a16:creationId xmlns:a16="http://schemas.microsoft.com/office/drawing/2014/main" id="{769200DC-9D89-AACF-897A-0E1267034C34}"/>
                  </a:ext>
                </a:extLst>
              </p:cNvPr>
              <p:cNvSpPr txBox="1">
                <a:spLocks noChangeArrowheads="1"/>
              </p:cNvSpPr>
              <p:nvPr/>
            </p:nvSpPr>
            <p:spPr bwMode="auto">
              <a:xfrm>
                <a:off x="4926352" y="1308698"/>
                <a:ext cx="31614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2000" b="1" dirty="0">
                    <a:solidFill>
                      <a:schemeClr val="bg1"/>
                    </a:solidFill>
                    <a:latin typeface="Meiryo UI" panose="020B0604030504040204" pitchFamily="50" charset="-128"/>
                    <a:ea typeface="Meiryo UI" panose="020B0604030504040204" pitchFamily="50" charset="-128"/>
                  </a:rPr>
                  <a:t>変化の認識と変化への対応</a:t>
                </a:r>
              </a:p>
            </p:txBody>
          </p:sp>
        </p:grpSp>
        <p:grpSp>
          <p:nvGrpSpPr>
            <p:cNvPr id="45" name="グループ化 31">
              <a:extLst>
                <a:ext uri="{FF2B5EF4-FFF2-40B4-BE49-F238E27FC236}">
                  <a16:creationId xmlns:a16="http://schemas.microsoft.com/office/drawing/2014/main" id="{79F812A3-F4F9-8A49-2302-D5CFADAE3468}"/>
                </a:ext>
              </a:extLst>
            </p:cNvPr>
            <p:cNvGrpSpPr>
              <a:grpSpLocks/>
            </p:cNvGrpSpPr>
            <p:nvPr/>
          </p:nvGrpSpPr>
          <p:grpSpPr bwMode="auto">
            <a:xfrm>
              <a:off x="4894263" y="3719513"/>
              <a:ext cx="3565525" cy="481012"/>
              <a:chOff x="4678363" y="1268760"/>
              <a:chExt cx="3566045" cy="479986"/>
            </a:xfrm>
          </p:grpSpPr>
          <p:sp>
            <p:nvSpPr>
              <p:cNvPr id="57" name="角丸四角形 41">
                <a:extLst>
                  <a:ext uri="{FF2B5EF4-FFF2-40B4-BE49-F238E27FC236}">
                    <a16:creationId xmlns:a16="http://schemas.microsoft.com/office/drawing/2014/main" id="{FFC23377-0D1D-3727-92C3-97324A4E7A4D}"/>
                  </a:ext>
                </a:extLst>
              </p:cNvPr>
              <p:cNvSpPr/>
              <p:nvPr/>
            </p:nvSpPr>
            <p:spPr>
              <a:xfrm>
                <a:off x="4678363" y="1268760"/>
                <a:ext cx="3566045" cy="479986"/>
              </a:xfrm>
              <a:prstGeom prst="roundRect">
                <a:avLst/>
              </a:prstGeom>
              <a:solidFill>
                <a:srgbClr val="00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 name="テキスト ボックス 33">
                <a:extLst>
                  <a:ext uri="{FF2B5EF4-FFF2-40B4-BE49-F238E27FC236}">
                    <a16:creationId xmlns:a16="http://schemas.microsoft.com/office/drawing/2014/main" id="{596D0B6D-FE98-7678-6E24-24D03B6C67CA}"/>
                  </a:ext>
                </a:extLst>
              </p:cNvPr>
              <p:cNvSpPr txBox="1">
                <a:spLocks noChangeArrowheads="1"/>
              </p:cNvSpPr>
              <p:nvPr/>
            </p:nvSpPr>
            <p:spPr bwMode="auto">
              <a:xfrm>
                <a:off x="5292081" y="1308698"/>
                <a:ext cx="23819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2000" b="1">
                    <a:solidFill>
                      <a:schemeClr val="bg1"/>
                    </a:solidFill>
                    <a:latin typeface="Meiryo UI" panose="020B0604030504040204" pitchFamily="50" charset="-128"/>
                    <a:ea typeface="Meiryo UI" panose="020B0604030504040204" pitchFamily="50" charset="-128"/>
                  </a:rPr>
                  <a:t>不易と流行の見極め</a:t>
                </a:r>
              </a:p>
            </p:txBody>
          </p:sp>
        </p:grpSp>
        <p:grpSp>
          <p:nvGrpSpPr>
            <p:cNvPr id="46" name="グループ化 34">
              <a:extLst>
                <a:ext uri="{FF2B5EF4-FFF2-40B4-BE49-F238E27FC236}">
                  <a16:creationId xmlns:a16="http://schemas.microsoft.com/office/drawing/2014/main" id="{FBCBCF46-7A1B-B3DB-6706-B0277E54E168}"/>
                </a:ext>
              </a:extLst>
            </p:cNvPr>
            <p:cNvGrpSpPr>
              <a:grpSpLocks/>
            </p:cNvGrpSpPr>
            <p:nvPr/>
          </p:nvGrpSpPr>
          <p:grpSpPr bwMode="auto">
            <a:xfrm>
              <a:off x="5073650" y="4692650"/>
              <a:ext cx="3243263" cy="684213"/>
              <a:chOff x="4932040" y="3116248"/>
              <a:chExt cx="3242845" cy="683158"/>
            </a:xfrm>
          </p:grpSpPr>
          <p:grpSp>
            <p:nvGrpSpPr>
              <p:cNvPr id="51" name="グループ化 50">
                <a:extLst>
                  <a:ext uri="{FF2B5EF4-FFF2-40B4-BE49-F238E27FC236}">
                    <a16:creationId xmlns:a16="http://schemas.microsoft.com/office/drawing/2014/main" id="{D6F5F9C8-BA86-3ACE-38AC-661E5EFDBDC7}"/>
                  </a:ext>
                </a:extLst>
              </p:cNvPr>
              <p:cNvGrpSpPr>
                <a:grpSpLocks/>
              </p:cNvGrpSpPr>
              <p:nvPr/>
            </p:nvGrpSpPr>
            <p:grpSpPr bwMode="auto">
              <a:xfrm>
                <a:off x="4932040" y="3116248"/>
                <a:ext cx="1368152" cy="683158"/>
                <a:chOff x="4932040" y="3156186"/>
                <a:chExt cx="1368152" cy="683158"/>
              </a:xfrm>
            </p:grpSpPr>
            <p:sp>
              <p:nvSpPr>
                <p:cNvPr id="55" name="円/楕円 39">
                  <a:extLst>
                    <a:ext uri="{FF2B5EF4-FFF2-40B4-BE49-F238E27FC236}">
                      <a16:creationId xmlns:a16="http://schemas.microsoft.com/office/drawing/2014/main" id="{D3D32FBD-C23D-5BD1-0607-343C695C9B79}"/>
                    </a:ext>
                  </a:extLst>
                </p:cNvPr>
                <p:cNvSpPr/>
                <p:nvPr/>
              </p:nvSpPr>
              <p:spPr>
                <a:xfrm>
                  <a:off x="4932040" y="3156186"/>
                  <a:ext cx="1368249" cy="683158"/>
                </a:xfrm>
                <a:prstGeom prst="ellipse">
                  <a:avLst/>
                </a:prstGeom>
                <a:solidFill>
                  <a:srgbClr val="00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6" name="テキスト ボックス 55">
                  <a:extLst>
                    <a:ext uri="{FF2B5EF4-FFF2-40B4-BE49-F238E27FC236}">
                      <a16:creationId xmlns:a16="http://schemas.microsoft.com/office/drawing/2014/main" id="{9FC7C5D5-C0EF-4FD1-F22C-E75997B74ACD}"/>
                    </a:ext>
                  </a:extLst>
                </p:cNvPr>
                <p:cNvSpPr txBox="1">
                  <a:spLocks noChangeArrowheads="1"/>
                </p:cNvSpPr>
                <p:nvPr/>
              </p:nvSpPr>
              <p:spPr bwMode="auto">
                <a:xfrm>
                  <a:off x="4934525" y="3295218"/>
                  <a:ext cx="13505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2000" b="1">
                      <a:solidFill>
                        <a:schemeClr val="bg1"/>
                      </a:solidFill>
                      <a:latin typeface="Meiryo UI" panose="020B0604030504040204" pitchFamily="50" charset="-128"/>
                      <a:ea typeface="Meiryo UI" panose="020B0604030504040204" pitchFamily="50" charset="-128"/>
                    </a:rPr>
                    <a:t>何のために</a:t>
                  </a:r>
                </a:p>
              </p:txBody>
            </p:sp>
          </p:grpSp>
          <p:grpSp>
            <p:nvGrpSpPr>
              <p:cNvPr id="52" name="グループ化 51">
                <a:extLst>
                  <a:ext uri="{FF2B5EF4-FFF2-40B4-BE49-F238E27FC236}">
                    <a16:creationId xmlns:a16="http://schemas.microsoft.com/office/drawing/2014/main" id="{8615C63D-B44F-80E9-00CC-1FA4C08BE0D6}"/>
                  </a:ext>
                </a:extLst>
              </p:cNvPr>
              <p:cNvGrpSpPr>
                <a:grpSpLocks/>
              </p:cNvGrpSpPr>
              <p:nvPr/>
            </p:nvGrpSpPr>
            <p:grpSpPr bwMode="auto">
              <a:xfrm>
                <a:off x="6806733" y="3116248"/>
                <a:ext cx="1368152" cy="683158"/>
                <a:chOff x="6806733" y="3116248"/>
                <a:chExt cx="1368152" cy="683158"/>
              </a:xfrm>
            </p:grpSpPr>
            <p:sp>
              <p:nvSpPr>
                <p:cNvPr id="53" name="円/楕円 37">
                  <a:extLst>
                    <a:ext uri="{FF2B5EF4-FFF2-40B4-BE49-F238E27FC236}">
                      <a16:creationId xmlns:a16="http://schemas.microsoft.com/office/drawing/2014/main" id="{7D265678-2753-1190-4B00-71537CA2273A}"/>
                    </a:ext>
                  </a:extLst>
                </p:cNvPr>
                <p:cNvSpPr/>
                <p:nvPr/>
              </p:nvSpPr>
              <p:spPr>
                <a:xfrm>
                  <a:off x="6806636" y="3116248"/>
                  <a:ext cx="1368249" cy="683158"/>
                </a:xfrm>
                <a:prstGeom prst="ellipse">
                  <a:avLst/>
                </a:prstGeom>
                <a:solidFill>
                  <a:srgbClr val="00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テキスト ボックス 53">
                  <a:extLst>
                    <a:ext uri="{FF2B5EF4-FFF2-40B4-BE49-F238E27FC236}">
                      <a16:creationId xmlns:a16="http://schemas.microsoft.com/office/drawing/2014/main" id="{75FA8035-0B4E-5C30-002B-27908A3D8E84}"/>
                    </a:ext>
                  </a:extLst>
                </p:cNvPr>
                <p:cNvSpPr txBox="1">
                  <a:spLocks noChangeArrowheads="1"/>
                </p:cNvSpPr>
                <p:nvPr/>
              </p:nvSpPr>
              <p:spPr bwMode="auto">
                <a:xfrm>
                  <a:off x="6881225" y="3255280"/>
                  <a:ext cx="12936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2000" b="1">
                      <a:solidFill>
                        <a:schemeClr val="bg1"/>
                      </a:solidFill>
                      <a:latin typeface="Meiryo UI" panose="020B0604030504040204" pitchFamily="50" charset="-128"/>
                      <a:ea typeface="Meiryo UI" panose="020B0604030504040204" pitchFamily="50" charset="-128"/>
                    </a:rPr>
                    <a:t>何をするか</a:t>
                  </a:r>
                </a:p>
              </p:txBody>
            </p:sp>
          </p:grpSp>
        </p:grpSp>
        <p:sp>
          <p:nvSpPr>
            <p:cNvPr id="47" name="下矢印 31">
              <a:extLst>
                <a:ext uri="{FF2B5EF4-FFF2-40B4-BE49-F238E27FC236}">
                  <a16:creationId xmlns:a16="http://schemas.microsoft.com/office/drawing/2014/main" id="{35692CC9-09CA-7BAA-68BB-1B3E6CF22451}"/>
                </a:ext>
              </a:extLst>
            </p:cNvPr>
            <p:cNvSpPr/>
            <p:nvPr/>
          </p:nvSpPr>
          <p:spPr>
            <a:xfrm>
              <a:off x="5508625" y="4305300"/>
              <a:ext cx="484188" cy="312738"/>
            </a:xfrm>
            <a:prstGeom prst="downArrow">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 name="下矢印 32">
              <a:extLst>
                <a:ext uri="{FF2B5EF4-FFF2-40B4-BE49-F238E27FC236}">
                  <a16:creationId xmlns:a16="http://schemas.microsoft.com/office/drawing/2014/main" id="{028DB19A-8C8B-DB04-F4AA-CCFF704A38CD}"/>
                </a:ext>
              </a:extLst>
            </p:cNvPr>
            <p:cNvSpPr/>
            <p:nvPr/>
          </p:nvSpPr>
          <p:spPr>
            <a:xfrm>
              <a:off x="7396163" y="4295775"/>
              <a:ext cx="484187" cy="312738"/>
            </a:xfrm>
            <a:prstGeom prst="downArrow">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9" name="下矢印 33">
              <a:extLst>
                <a:ext uri="{FF2B5EF4-FFF2-40B4-BE49-F238E27FC236}">
                  <a16:creationId xmlns:a16="http://schemas.microsoft.com/office/drawing/2014/main" id="{EEF8660B-7E17-E8C9-2B00-E4169B47E68E}"/>
                </a:ext>
              </a:extLst>
            </p:cNvPr>
            <p:cNvSpPr/>
            <p:nvPr/>
          </p:nvSpPr>
          <p:spPr>
            <a:xfrm>
              <a:off x="6430963" y="3335338"/>
              <a:ext cx="485775" cy="312737"/>
            </a:xfrm>
            <a:prstGeom prst="downArrow">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0" name="角丸四角形 34">
              <a:extLst>
                <a:ext uri="{FF2B5EF4-FFF2-40B4-BE49-F238E27FC236}">
                  <a16:creationId xmlns:a16="http://schemas.microsoft.com/office/drawing/2014/main" id="{9CFC9C3F-AEB2-C5CC-3ADE-D24F9716A154}"/>
                </a:ext>
              </a:extLst>
            </p:cNvPr>
            <p:cNvSpPr/>
            <p:nvPr/>
          </p:nvSpPr>
          <p:spPr>
            <a:xfrm>
              <a:off x="4643438" y="2636838"/>
              <a:ext cx="4176712" cy="2882900"/>
            </a:xfrm>
            <a:prstGeom prst="roundRect">
              <a:avLst/>
            </a:prstGeom>
            <a:noFill/>
            <a:ln w="38100">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154192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outVertical)">
                                      <p:cBhvr>
                                        <p:cTn id="7" dur="500"/>
                                        <p:tgtEl>
                                          <p:spTgt spid="29"/>
                                        </p:tgtEl>
                                      </p:cBhvr>
                                    </p:animEffect>
                                  </p:childTnLst>
                                </p:cTn>
                              </p:par>
                              <p:par>
                                <p:cTn id="8" presetID="16" presetClass="entr" presetSubtype="37"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outVertical)">
                                      <p:cBhvr>
                                        <p:cTn id="10" dur="500"/>
                                        <p:tgtEl>
                                          <p:spTgt spid="30"/>
                                        </p:tgtEl>
                                      </p:cBhvr>
                                    </p:animEffect>
                                  </p:childTnLst>
                                </p:cTn>
                              </p:par>
                              <p:par>
                                <p:cTn id="11" presetID="16" presetClass="entr" presetSubtype="37"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outVertical)">
                                      <p:cBhvr>
                                        <p:cTn id="13" dur="500"/>
                                        <p:tgtEl>
                                          <p:spTgt spid="31"/>
                                        </p:tgtEl>
                                      </p:cBhvr>
                                    </p:animEffect>
                                  </p:childTnLst>
                                </p:cTn>
                              </p:par>
                              <p:par>
                                <p:cTn id="14" presetID="16" presetClass="entr" presetSubtype="37"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outVertical)">
                                      <p:cBhvr>
                                        <p:cTn id="16" dur="500"/>
                                        <p:tgtEl>
                                          <p:spTgt spid="32"/>
                                        </p:tgtEl>
                                      </p:cBhvr>
                                    </p:animEffect>
                                  </p:childTnLst>
                                </p:cTn>
                              </p:par>
                              <p:par>
                                <p:cTn id="17" presetID="16" presetClass="entr" presetSubtype="37"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outVertical)">
                                      <p:cBhvr>
                                        <p:cTn id="19" dur="500"/>
                                        <p:tgtEl>
                                          <p:spTgt spid="33"/>
                                        </p:tgtEl>
                                      </p:cBhvr>
                                    </p:animEffect>
                                  </p:childTnLst>
                                </p:cTn>
                              </p:par>
                              <p:par>
                                <p:cTn id="20" presetID="16" presetClass="entr" presetSubtype="37"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out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outVertical)">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82A104B-97CE-D2A5-0937-D815C3E0CC75}"/>
              </a:ext>
            </a:extLst>
          </p:cNvPr>
          <p:cNvSpPr/>
          <p:nvPr/>
        </p:nvSpPr>
        <p:spPr>
          <a:xfrm>
            <a:off x="0" y="-1088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B2BDC58D-56FA-C18E-4497-5BFC627CB73A}"/>
              </a:ext>
            </a:extLst>
          </p:cNvPr>
          <p:cNvSpPr txBox="1">
            <a:spLocks/>
          </p:cNvSpPr>
          <p:nvPr/>
        </p:nvSpPr>
        <p:spPr bwMode="auto">
          <a:xfrm>
            <a:off x="4995746" y="70626"/>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ロータリーの不易流行</a:t>
            </a:r>
            <a:endParaRPr lang="en-US" sz="2800" b="1" dirty="0">
              <a:solidFill>
                <a:schemeClr val="bg1"/>
              </a:solidFill>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A16D79CB-239B-A9AE-8FF5-8FAB1889AB6A}"/>
              </a:ext>
            </a:extLst>
          </p:cNvPr>
          <p:cNvGrpSpPr/>
          <p:nvPr/>
        </p:nvGrpSpPr>
        <p:grpSpPr>
          <a:xfrm>
            <a:off x="865848" y="845080"/>
            <a:ext cx="10058400" cy="765092"/>
            <a:chOff x="906236" y="908991"/>
            <a:chExt cx="10058400" cy="765092"/>
          </a:xfrm>
        </p:grpSpPr>
        <p:sp>
          <p:nvSpPr>
            <p:cNvPr id="5" name="四角形: 角度付き 4">
              <a:extLst>
                <a:ext uri="{FF2B5EF4-FFF2-40B4-BE49-F238E27FC236}">
                  <a16:creationId xmlns:a16="http://schemas.microsoft.com/office/drawing/2014/main" id="{0DA05B3D-F942-FBD0-84AA-6B6C72983364}"/>
                </a:ext>
              </a:extLst>
            </p:cNvPr>
            <p:cNvSpPr/>
            <p:nvPr/>
          </p:nvSpPr>
          <p:spPr>
            <a:xfrm>
              <a:off x="906236" y="908991"/>
              <a:ext cx="10058400" cy="765092"/>
            </a:xfrm>
            <a:prstGeom prst="bevel">
              <a:avLst>
                <a:gd name="adj" fmla="val 146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4BAB6BA-163A-330F-4CA6-90396A6822D7}"/>
                </a:ext>
              </a:extLst>
            </p:cNvPr>
            <p:cNvSpPr txBox="1"/>
            <p:nvPr/>
          </p:nvSpPr>
          <p:spPr>
            <a:xfrm>
              <a:off x="1547499" y="1023216"/>
              <a:ext cx="8775873" cy="553998"/>
            </a:xfrm>
            <a:prstGeom prst="rect">
              <a:avLst/>
            </a:prstGeom>
            <a:noFill/>
          </p:spPr>
          <p:txBody>
            <a:bodyPr wrap="square" rtlCol="0">
              <a:spAutoFit/>
            </a:bodyPr>
            <a:lstStyle/>
            <a:p>
              <a:r>
                <a:rPr lang="ja-JP" altLang="en-US" sz="3000" b="1" dirty="0">
                  <a:solidFill>
                    <a:srgbClr val="FFFF00"/>
                  </a:solidFill>
                  <a:latin typeface="Meiryo UI" panose="020B0604030504040204" pitchFamily="50" charset="-128"/>
                  <a:ea typeface="Meiryo UI" panose="020B0604030504040204" pitchFamily="50" charset="-128"/>
                </a:rPr>
                <a:t>ロータリーが誕生して</a:t>
              </a:r>
              <a:r>
                <a:rPr lang="en-US" altLang="ja-JP" sz="3000" b="1" dirty="0">
                  <a:solidFill>
                    <a:srgbClr val="FFFF00"/>
                  </a:solidFill>
                  <a:latin typeface="Meiryo UI" panose="020B0604030504040204" pitchFamily="50" charset="-128"/>
                  <a:ea typeface="Meiryo UI" panose="020B0604030504040204" pitchFamily="50" charset="-128"/>
                </a:rPr>
                <a:t>118</a:t>
              </a:r>
              <a:r>
                <a:rPr lang="ja-JP" altLang="en-US" sz="3000" b="1" dirty="0">
                  <a:solidFill>
                    <a:srgbClr val="FFFF00"/>
                  </a:solidFill>
                  <a:latin typeface="Meiryo UI" panose="020B0604030504040204" pitchFamily="50" charset="-128"/>
                  <a:ea typeface="Meiryo UI" panose="020B0604030504040204" pitchFamily="50" charset="-128"/>
                </a:rPr>
                <a:t>年、日本に設立されて</a:t>
              </a:r>
              <a:r>
                <a:rPr lang="en-US" altLang="ja-JP" sz="3000" b="1" dirty="0">
                  <a:solidFill>
                    <a:srgbClr val="FFFF00"/>
                  </a:solidFill>
                  <a:latin typeface="Meiryo UI" panose="020B0604030504040204" pitchFamily="50" charset="-128"/>
                  <a:ea typeface="Meiryo UI" panose="020B0604030504040204" pitchFamily="50" charset="-128"/>
                </a:rPr>
                <a:t>103</a:t>
              </a:r>
              <a:r>
                <a:rPr lang="ja-JP" altLang="en-US" sz="3000" b="1">
                  <a:solidFill>
                    <a:srgbClr val="FFFF00"/>
                  </a:solidFill>
                  <a:latin typeface="Meiryo UI" panose="020B0604030504040204" pitchFamily="50" charset="-128"/>
                  <a:ea typeface="Meiryo UI" panose="020B0604030504040204" pitchFamily="50" charset="-128"/>
                </a:rPr>
                <a:t>年</a:t>
              </a:r>
              <a:endParaRPr kumimoji="1" lang="ja-JP" altLang="en-US" sz="3000" b="1" dirty="0">
                <a:solidFill>
                  <a:srgbClr val="FFFF00"/>
                </a:solidFill>
                <a:latin typeface="Meiryo UI" panose="020B0604030504040204" pitchFamily="50" charset="-128"/>
                <a:ea typeface="Meiryo UI" panose="020B0604030504040204" pitchFamily="50" charset="-128"/>
              </a:endParaRPr>
            </a:p>
          </p:txBody>
        </p:sp>
      </p:grpSp>
      <p:grpSp>
        <p:nvGrpSpPr>
          <p:cNvPr id="7" name="グループ化 6">
            <a:extLst>
              <a:ext uri="{FF2B5EF4-FFF2-40B4-BE49-F238E27FC236}">
                <a16:creationId xmlns:a16="http://schemas.microsoft.com/office/drawing/2014/main" id="{4708E726-2C95-7561-98E1-7D51A986EA08}"/>
              </a:ext>
            </a:extLst>
          </p:cNvPr>
          <p:cNvGrpSpPr/>
          <p:nvPr/>
        </p:nvGrpSpPr>
        <p:grpSpPr>
          <a:xfrm>
            <a:off x="209660" y="5615926"/>
            <a:ext cx="3219340" cy="1131071"/>
            <a:chOff x="225987" y="5568165"/>
            <a:chExt cx="3219340" cy="1131071"/>
          </a:xfrm>
        </p:grpSpPr>
        <p:sp>
          <p:nvSpPr>
            <p:cNvPr id="8" name="四角形: 角を丸くする 7">
              <a:extLst>
                <a:ext uri="{FF2B5EF4-FFF2-40B4-BE49-F238E27FC236}">
                  <a16:creationId xmlns:a16="http://schemas.microsoft.com/office/drawing/2014/main" id="{6A98FBA7-86DB-1D44-C846-57362E2858BB}"/>
                </a:ext>
              </a:extLst>
            </p:cNvPr>
            <p:cNvSpPr/>
            <p:nvPr/>
          </p:nvSpPr>
          <p:spPr>
            <a:xfrm>
              <a:off x="225987" y="5568165"/>
              <a:ext cx="3125452" cy="11310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01CE3D50-F13C-F4A5-820D-212A4111C53B}"/>
                </a:ext>
              </a:extLst>
            </p:cNvPr>
            <p:cNvSpPr txBox="1"/>
            <p:nvPr/>
          </p:nvSpPr>
          <p:spPr>
            <a:xfrm>
              <a:off x="230068" y="5863128"/>
              <a:ext cx="3215259" cy="477054"/>
            </a:xfrm>
            <a:prstGeom prst="rect">
              <a:avLst/>
            </a:prstGeom>
            <a:noFill/>
          </p:spPr>
          <p:txBody>
            <a:bodyPr wrap="square" rtlCol="0">
              <a:spAutoFit/>
            </a:bodyPr>
            <a:lstStyle/>
            <a:p>
              <a:r>
                <a:rPr kumimoji="1" lang="ja-JP" altLang="en-US" sz="2500" b="1" dirty="0">
                  <a:solidFill>
                    <a:srgbClr val="FFFF00"/>
                  </a:solidFill>
                  <a:latin typeface="Meiryo UI" panose="020B0604030504040204" pitchFamily="50" charset="-128"/>
                  <a:ea typeface="Meiryo UI" panose="020B0604030504040204" pitchFamily="50" charset="-128"/>
                </a:rPr>
                <a:t>共有され続ける価値観</a:t>
              </a:r>
            </a:p>
          </p:txBody>
        </p:sp>
      </p:grpSp>
      <p:grpSp>
        <p:nvGrpSpPr>
          <p:cNvPr id="10" name="グループ化 9">
            <a:extLst>
              <a:ext uri="{FF2B5EF4-FFF2-40B4-BE49-F238E27FC236}">
                <a16:creationId xmlns:a16="http://schemas.microsoft.com/office/drawing/2014/main" id="{F8F03FD6-BF69-E7EC-D1D2-AA440D101807}"/>
              </a:ext>
            </a:extLst>
          </p:cNvPr>
          <p:cNvGrpSpPr/>
          <p:nvPr/>
        </p:nvGrpSpPr>
        <p:grpSpPr>
          <a:xfrm>
            <a:off x="209660" y="1870067"/>
            <a:ext cx="3125452" cy="1131071"/>
            <a:chOff x="250480" y="1844671"/>
            <a:chExt cx="3125452" cy="1131071"/>
          </a:xfrm>
        </p:grpSpPr>
        <p:sp>
          <p:nvSpPr>
            <p:cNvPr id="11" name="四角形: 角を丸くする 10">
              <a:extLst>
                <a:ext uri="{FF2B5EF4-FFF2-40B4-BE49-F238E27FC236}">
                  <a16:creationId xmlns:a16="http://schemas.microsoft.com/office/drawing/2014/main" id="{B8D102ED-4F2C-B888-903A-CEDBF6C1EC87}"/>
                </a:ext>
              </a:extLst>
            </p:cNvPr>
            <p:cNvSpPr/>
            <p:nvPr/>
          </p:nvSpPr>
          <p:spPr>
            <a:xfrm>
              <a:off x="250480" y="1844671"/>
              <a:ext cx="3125452" cy="11310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A639B7FC-DBBF-361E-0F37-01863BEBA7C5}"/>
                </a:ext>
              </a:extLst>
            </p:cNvPr>
            <p:cNvSpPr txBox="1"/>
            <p:nvPr/>
          </p:nvSpPr>
          <p:spPr>
            <a:xfrm>
              <a:off x="700360" y="2171679"/>
              <a:ext cx="2144052" cy="477054"/>
            </a:xfrm>
            <a:prstGeom prst="rect">
              <a:avLst/>
            </a:prstGeom>
            <a:noFill/>
          </p:spPr>
          <p:txBody>
            <a:bodyPr wrap="square" rtlCol="0">
              <a:spAutoFit/>
            </a:bodyPr>
            <a:lstStyle/>
            <a:p>
              <a:r>
                <a:rPr lang="ja-JP" altLang="en-US" sz="2500" b="1" dirty="0">
                  <a:solidFill>
                    <a:srgbClr val="FFFF00"/>
                  </a:solidFill>
                  <a:latin typeface="Meiryo UI" panose="020B0604030504040204" pitchFamily="50" charset="-128"/>
                  <a:ea typeface="Meiryo UI" panose="020B0604030504040204" pitchFamily="50" charset="-128"/>
                </a:rPr>
                <a:t>目　指　す　姿</a:t>
              </a:r>
              <a:endParaRPr kumimoji="1" lang="ja-JP" altLang="en-US" sz="2500" b="1" dirty="0">
                <a:solidFill>
                  <a:srgbClr val="FFFF00"/>
                </a:solidFill>
                <a:latin typeface="Meiryo UI" panose="020B0604030504040204" pitchFamily="50" charset="-128"/>
                <a:ea typeface="Meiryo UI" panose="020B0604030504040204" pitchFamily="50" charset="-128"/>
              </a:endParaRPr>
            </a:p>
          </p:txBody>
        </p:sp>
      </p:grpSp>
      <p:grpSp>
        <p:nvGrpSpPr>
          <p:cNvPr id="13" name="グループ化 12">
            <a:extLst>
              <a:ext uri="{FF2B5EF4-FFF2-40B4-BE49-F238E27FC236}">
                <a16:creationId xmlns:a16="http://schemas.microsoft.com/office/drawing/2014/main" id="{B3FD15BF-7611-A7B4-629A-DAFEEF823383}"/>
              </a:ext>
            </a:extLst>
          </p:cNvPr>
          <p:cNvGrpSpPr/>
          <p:nvPr/>
        </p:nvGrpSpPr>
        <p:grpSpPr>
          <a:xfrm>
            <a:off x="209660" y="4382870"/>
            <a:ext cx="3125452" cy="1131071"/>
            <a:chOff x="250480" y="4360961"/>
            <a:chExt cx="3125452" cy="1131071"/>
          </a:xfrm>
        </p:grpSpPr>
        <p:sp>
          <p:nvSpPr>
            <p:cNvPr id="14" name="四角形: 角を丸くする 13">
              <a:extLst>
                <a:ext uri="{FF2B5EF4-FFF2-40B4-BE49-F238E27FC236}">
                  <a16:creationId xmlns:a16="http://schemas.microsoft.com/office/drawing/2014/main" id="{445D9946-CD55-43A0-5056-33A7B9885425}"/>
                </a:ext>
              </a:extLst>
            </p:cNvPr>
            <p:cNvSpPr/>
            <p:nvPr/>
          </p:nvSpPr>
          <p:spPr>
            <a:xfrm>
              <a:off x="250480" y="4360961"/>
              <a:ext cx="3125452" cy="11310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C813E55F-06C5-9CBB-A7FD-7A3CD6501039}"/>
                </a:ext>
              </a:extLst>
            </p:cNvPr>
            <p:cNvSpPr txBox="1"/>
            <p:nvPr/>
          </p:nvSpPr>
          <p:spPr>
            <a:xfrm>
              <a:off x="493802" y="4681909"/>
              <a:ext cx="2607622" cy="477054"/>
            </a:xfrm>
            <a:prstGeom prst="rect">
              <a:avLst/>
            </a:prstGeom>
            <a:noFill/>
          </p:spPr>
          <p:txBody>
            <a:bodyPr wrap="square" rtlCol="0">
              <a:spAutoFit/>
            </a:bodyPr>
            <a:lstStyle/>
            <a:p>
              <a:r>
                <a:rPr lang="ja-JP" altLang="en-US" sz="2500" b="1" dirty="0">
                  <a:solidFill>
                    <a:srgbClr val="FFFF00"/>
                  </a:solidFill>
                  <a:latin typeface="Meiryo UI" panose="020B0604030504040204" pitchFamily="50" charset="-128"/>
                  <a:ea typeface="Meiryo UI" panose="020B0604030504040204" pitchFamily="50" charset="-128"/>
                </a:rPr>
                <a:t>実現のための基盤</a:t>
              </a:r>
              <a:endParaRPr kumimoji="1" lang="ja-JP" altLang="en-US" sz="2500" b="1" dirty="0">
                <a:solidFill>
                  <a:srgbClr val="FFFF00"/>
                </a:solidFill>
                <a:latin typeface="Meiryo UI" panose="020B0604030504040204" pitchFamily="50" charset="-128"/>
                <a:ea typeface="Meiryo UI" panose="020B0604030504040204" pitchFamily="50" charset="-128"/>
              </a:endParaRPr>
            </a:p>
          </p:txBody>
        </p:sp>
      </p:grpSp>
      <p:grpSp>
        <p:nvGrpSpPr>
          <p:cNvPr id="16" name="グループ化 15">
            <a:extLst>
              <a:ext uri="{FF2B5EF4-FFF2-40B4-BE49-F238E27FC236}">
                <a16:creationId xmlns:a16="http://schemas.microsoft.com/office/drawing/2014/main" id="{2EB64240-1F9B-05F0-D3D8-6E06516C6546}"/>
              </a:ext>
            </a:extLst>
          </p:cNvPr>
          <p:cNvGrpSpPr/>
          <p:nvPr/>
        </p:nvGrpSpPr>
        <p:grpSpPr>
          <a:xfrm>
            <a:off x="209660" y="3124911"/>
            <a:ext cx="3125452" cy="1131071"/>
            <a:chOff x="250480" y="3098843"/>
            <a:chExt cx="3125452" cy="1131071"/>
          </a:xfrm>
        </p:grpSpPr>
        <p:sp>
          <p:nvSpPr>
            <p:cNvPr id="17" name="四角形: 角を丸くする 16">
              <a:extLst>
                <a:ext uri="{FF2B5EF4-FFF2-40B4-BE49-F238E27FC236}">
                  <a16:creationId xmlns:a16="http://schemas.microsoft.com/office/drawing/2014/main" id="{DDDE1DEE-BAA0-594B-6627-20B6843E75AE}"/>
                </a:ext>
              </a:extLst>
            </p:cNvPr>
            <p:cNvSpPr/>
            <p:nvPr/>
          </p:nvSpPr>
          <p:spPr>
            <a:xfrm>
              <a:off x="250480" y="3098843"/>
              <a:ext cx="3125452" cy="11310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0BC8F450-AA5F-0F29-154D-6C3A2BEFF5F3}"/>
                </a:ext>
              </a:extLst>
            </p:cNvPr>
            <p:cNvSpPr txBox="1"/>
            <p:nvPr/>
          </p:nvSpPr>
          <p:spPr>
            <a:xfrm>
              <a:off x="495074" y="3429797"/>
              <a:ext cx="2621407" cy="477054"/>
            </a:xfrm>
            <a:prstGeom prst="rect">
              <a:avLst/>
            </a:prstGeom>
            <a:noFill/>
          </p:spPr>
          <p:txBody>
            <a:bodyPr wrap="square" rtlCol="0">
              <a:spAutoFit/>
            </a:bodyPr>
            <a:lstStyle/>
            <a:p>
              <a:r>
                <a:rPr lang="ja-JP" altLang="en-US" sz="2500" b="1" dirty="0">
                  <a:solidFill>
                    <a:srgbClr val="FFFF00"/>
                  </a:solidFill>
                  <a:latin typeface="Meiryo UI" panose="020B0604030504040204" pitchFamily="50" charset="-128"/>
                  <a:ea typeface="Meiryo UI" panose="020B0604030504040204" pitchFamily="50" charset="-128"/>
                </a:rPr>
                <a:t>実現に向けた指針</a:t>
              </a:r>
              <a:endParaRPr kumimoji="1" lang="ja-JP" altLang="en-US" sz="2500" b="1" dirty="0">
                <a:solidFill>
                  <a:srgbClr val="FFFF00"/>
                </a:solidFill>
                <a:latin typeface="Meiryo UI" panose="020B0604030504040204" pitchFamily="50" charset="-128"/>
                <a:ea typeface="Meiryo UI" panose="020B0604030504040204" pitchFamily="50" charset="-128"/>
              </a:endParaRPr>
            </a:p>
          </p:txBody>
        </p:sp>
      </p:grpSp>
      <p:grpSp>
        <p:nvGrpSpPr>
          <p:cNvPr id="19" name="グループ化 18">
            <a:extLst>
              <a:ext uri="{FF2B5EF4-FFF2-40B4-BE49-F238E27FC236}">
                <a16:creationId xmlns:a16="http://schemas.microsoft.com/office/drawing/2014/main" id="{55DA4701-D74A-C541-1C0A-83B88463855C}"/>
              </a:ext>
            </a:extLst>
          </p:cNvPr>
          <p:cNvGrpSpPr/>
          <p:nvPr/>
        </p:nvGrpSpPr>
        <p:grpSpPr>
          <a:xfrm>
            <a:off x="8794612" y="4382870"/>
            <a:ext cx="3125452" cy="1131071"/>
            <a:chOff x="9041212" y="4354900"/>
            <a:chExt cx="3125452" cy="1131071"/>
          </a:xfrm>
        </p:grpSpPr>
        <p:sp>
          <p:nvSpPr>
            <p:cNvPr id="20" name="楕円 19">
              <a:extLst>
                <a:ext uri="{FF2B5EF4-FFF2-40B4-BE49-F238E27FC236}">
                  <a16:creationId xmlns:a16="http://schemas.microsoft.com/office/drawing/2014/main" id="{F8146B1D-F04A-34B9-25CE-9412A44BE61D}"/>
                </a:ext>
              </a:extLst>
            </p:cNvPr>
            <p:cNvSpPr/>
            <p:nvPr/>
          </p:nvSpPr>
          <p:spPr>
            <a:xfrm>
              <a:off x="9041212" y="4354900"/>
              <a:ext cx="3125452" cy="1131071"/>
            </a:xfrm>
            <a:prstGeom prst="ellipse">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E9EDAF38-38A8-7600-F407-014876F67A4E}"/>
                </a:ext>
              </a:extLst>
            </p:cNvPr>
            <p:cNvSpPr txBox="1"/>
            <p:nvPr/>
          </p:nvSpPr>
          <p:spPr>
            <a:xfrm>
              <a:off x="9381520" y="4675848"/>
              <a:ext cx="2785144" cy="477054"/>
            </a:xfrm>
            <a:prstGeom prst="rect">
              <a:avLst/>
            </a:prstGeom>
            <a:noFill/>
          </p:spPr>
          <p:txBody>
            <a:bodyPr wrap="square" rtlCol="0">
              <a:spAutoFit/>
            </a:bodyPr>
            <a:lstStyle/>
            <a:p>
              <a:r>
                <a:rPr kumimoji="1" lang="ja-JP" altLang="en-US" sz="2500" b="1" dirty="0">
                  <a:solidFill>
                    <a:srgbClr val="FFFF00"/>
                  </a:solidFill>
                  <a:latin typeface="Meiryo UI" panose="020B0604030504040204" pitchFamily="50" charset="-128"/>
                  <a:ea typeface="Meiryo UI" panose="020B0604030504040204" pitchFamily="50" charset="-128"/>
                </a:rPr>
                <a:t>持続するロータリー</a:t>
              </a:r>
            </a:p>
          </p:txBody>
        </p:sp>
      </p:grpSp>
      <p:grpSp>
        <p:nvGrpSpPr>
          <p:cNvPr id="22" name="グループ化 21">
            <a:extLst>
              <a:ext uri="{FF2B5EF4-FFF2-40B4-BE49-F238E27FC236}">
                <a16:creationId xmlns:a16="http://schemas.microsoft.com/office/drawing/2014/main" id="{EF3A9357-8CC3-04EC-E1B3-1B353A58110D}"/>
              </a:ext>
            </a:extLst>
          </p:cNvPr>
          <p:cNvGrpSpPr/>
          <p:nvPr/>
        </p:nvGrpSpPr>
        <p:grpSpPr>
          <a:xfrm>
            <a:off x="8794612" y="1844671"/>
            <a:ext cx="3125452" cy="1131071"/>
            <a:chOff x="8874579" y="1843878"/>
            <a:chExt cx="3125452" cy="1131071"/>
          </a:xfrm>
        </p:grpSpPr>
        <p:sp>
          <p:nvSpPr>
            <p:cNvPr id="23" name="楕円 22">
              <a:extLst>
                <a:ext uri="{FF2B5EF4-FFF2-40B4-BE49-F238E27FC236}">
                  <a16:creationId xmlns:a16="http://schemas.microsoft.com/office/drawing/2014/main" id="{F96793B0-0AAA-D6F3-A2A5-B89A1BC0E2EE}"/>
                </a:ext>
              </a:extLst>
            </p:cNvPr>
            <p:cNvSpPr/>
            <p:nvPr/>
          </p:nvSpPr>
          <p:spPr>
            <a:xfrm>
              <a:off x="8874579" y="1843878"/>
              <a:ext cx="3125452" cy="1131071"/>
            </a:xfrm>
            <a:prstGeom prst="ellipse">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23">
              <a:extLst>
                <a:ext uri="{FF2B5EF4-FFF2-40B4-BE49-F238E27FC236}">
                  <a16:creationId xmlns:a16="http://schemas.microsoft.com/office/drawing/2014/main" id="{04C7ED71-6788-5365-02E0-1CC2F5EE98B6}"/>
                </a:ext>
              </a:extLst>
            </p:cNvPr>
            <p:cNvSpPr txBox="1"/>
            <p:nvPr/>
          </p:nvSpPr>
          <p:spPr>
            <a:xfrm>
              <a:off x="9436471" y="2147374"/>
              <a:ext cx="2001667" cy="477054"/>
            </a:xfrm>
            <a:prstGeom prst="rect">
              <a:avLst/>
            </a:prstGeom>
            <a:noFill/>
          </p:spPr>
          <p:txBody>
            <a:bodyPr wrap="square" rtlCol="0">
              <a:spAutoFit/>
            </a:bodyPr>
            <a:lstStyle/>
            <a:p>
              <a:r>
                <a:rPr kumimoji="1" lang="ja-JP" altLang="en-US" sz="2500" b="1" dirty="0">
                  <a:solidFill>
                    <a:srgbClr val="FFFF00"/>
                  </a:solidFill>
                  <a:latin typeface="Meiryo UI" panose="020B0604030504040204" pitchFamily="50" charset="-128"/>
                  <a:ea typeface="Meiryo UI" panose="020B0604030504040204" pitchFamily="50" charset="-128"/>
                </a:rPr>
                <a:t>元気なクラブ</a:t>
              </a:r>
            </a:p>
          </p:txBody>
        </p:sp>
      </p:grpSp>
      <p:grpSp>
        <p:nvGrpSpPr>
          <p:cNvPr id="25" name="グループ化 24">
            <a:extLst>
              <a:ext uri="{FF2B5EF4-FFF2-40B4-BE49-F238E27FC236}">
                <a16:creationId xmlns:a16="http://schemas.microsoft.com/office/drawing/2014/main" id="{21BE5CED-ACF2-4EEC-69C7-D97F6CCC9637}"/>
              </a:ext>
            </a:extLst>
          </p:cNvPr>
          <p:cNvGrpSpPr/>
          <p:nvPr/>
        </p:nvGrpSpPr>
        <p:grpSpPr>
          <a:xfrm>
            <a:off x="8794612" y="3124911"/>
            <a:ext cx="3125452" cy="1131071"/>
            <a:chOff x="8887558" y="3150978"/>
            <a:chExt cx="3125452" cy="1131071"/>
          </a:xfrm>
        </p:grpSpPr>
        <p:sp>
          <p:nvSpPr>
            <p:cNvPr id="26" name="楕円 25">
              <a:extLst>
                <a:ext uri="{FF2B5EF4-FFF2-40B4-BE49-F238E27FC236}">
                  <a16:creationId xmlns:a16="http://schemas.microsoft.com/office/drawing/2014/main" id="{D0FEA515-25E4-CEEC-0C72-8EBB6F76ECBA}"/>
                </a:ext>
              </a:extLst>
            </p:cNvPr>
            <p:cNvSpPr/>
            <p:nvPr/>
          </p:nvSpPr>
          <p:spPr>
            <a:xfrm>
              <a:off x="8887558" y="3150978"/>
              <a:ext cx="3125452" cy="1131071"/>
            </a:xfrm>
            <a:prstGeom prst="ellipse">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113D13F3-2232-7ABA-BD50-1819E2A26004}"/>
                </a:ext>
              </a:extLst>
            </p:cNvPr>
            <p:cNvSpPr txBox="1"/>
            <p:nvPr/>
          </p:nvSpPr>
          <p:spPr>
            <a:xfrm>
              <a:off x="9291206" y="3477986"/>
              <a:ext cx="2318157" cy="477054"/>
            </a:xfrm>
            <a:prstGeom prst="rect">
              <a:avLst/>
            </a:prstGeom>
            <a:noFill/>
          </p:spPr>
          <p:txBody>
            <a:bodyPr wrap="square" rtlCol="0">
              <a:spAutoFit/>
            </a:bodyPr>
            <a:lstStyle/>
            <a:p>
              <a:r>
                <a:rPr kumimoji="1" lang="ja-JP" altLang="en-US" sz="2500" b="1" dirty="0">
                  <a:solidFill>
                    <a:srgbClr val="FFFF00"/>
                  </a:solidFill>
                  <a:latin typeface="Meiryo UI" panose="020B0604030504040204" pitchFamily="50" charset="-128"/>
                  <a:ea typeface="Meiryo UI" panose="020B0604030504040204" pitchFamily="50" charset="-128"/>
                </a:rPr>
                <a:t>変化認識と対応</a:t>
              </a:r>
            </a:p>
          </p:txBody>
        </p:sp>
      </p:grpSp>
      <p:grpSp>
        <p:nvGrpSpPr>
          <p:cNvPr id="28" name="グループ化 27">
            <a:extLst>
              <a:ext uri="{FF2B5EF4-FFF2-40B4-BE49-F238E27FC236}">
                <a16:creationId xmlns:a16="http://schemas.microsoft.com/office/drawing/2014/main" id="{1001D1B1-8168-351B-06AD-A96D359C801B}"/>
              </a:ext>
            </a:extLst>
          </p:cNvPr>
          <p:cNvGrpSpPr/>
          <p:nvPr/>
        </p:nvGrpSpPr>
        <p:grpSpPr>
          <a:xfrm>
            <a:off x="8794612" y="5599688"/>
            <a:ext cx="3125452" cy="1131071"/>
            <a:chOff x="8906970" y="5599688"/>
            <a:chExt cx="3125452" cy="1131071"/>
          </a:xfrm>
        </p:grpSpPr>
        <p:sp>
          <p:nvSpPr>
            <p:cNvPr id="29" name="楕円 28">
              <a:extLst>
                <a:ext uri="{FF2B5EF4-FFF2-40B4-BE49-F238E27FC236}">
                  <a16:creationId xmlns:a16="http://schemas.microsoft.com/office/drawing/2014/main" id="{5520BE12-CFA0-CD15-9936-3AA7D1036B0D}"/>
                </a:ext>
              </a:extLst>
            </p:cNvPr>
            <p:cNvSpPr/>
            <p:nvPr/>
          </p:nvSpPr>
          <p:spPr>
            <a:xfrm>
              <a:off x="8906970" y="5599688"/>
              <a:ext cx="3125452" cy="1131071"/>
            </a:xfrm>
            <a:prstGeom prst="ellipse">
              <a:avLst/>
            </a:prstGeom>
            <a:solidFill>
              <a:srgbClr val="003399"/>
            </a:solidFill>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テキスト ボックス 29">
              <a:extLst>
                <a:ext uri="{FF2B5EF4-FFF2-40B4-BE49-F238E27FC236}">
                  <a16:creationId xmlns:a16="http://schemas.microsoft.com/office/drawing/2014/main" id="{81907A3A-B9D2-E977-5BC7-06E58C4C1B37}"/>
                </a:ext>
              </a:extLst>
            </p:cNvPr>
            <p:cNvSpPr txBox="1"/>
            <p:nvPr/>
          </p:nvSpPr>
          <p:spPr>
            <a:xfrm>
              <a:off x="9566686" y="5933388"/>
              <a:ext cx="1825068" cy="477054"/>
            </a:xfrm>
            <a:prstGeom prst="rect">
              <a:avLst/>
            </a:prstGeom>
            <a:noFill/>
          </p:spPr>
          <p:txBody>
            <a:bodyPr wrap="square" rtlCol="0">
              <a:spAutoFit/>
            </a:bodyPr>
            <a:lstStyle/>
            <a:p>
              <a:r>
                <a:rPr lang="ja-JP" altLang="en-US" sz="2500" b="1" dirty="0">
                  <a:solidFill>
                    <a:srgbClr val="FFFF00"/>
                  </a:solidFill>
                  <a:latin typeface="Meiryo UI" panose="020B0604030504040204" pitchFamily="50" charset="-128"/>
                  <a:ea typeface="Meiryo UI" panose="020B0604030504040204" pitchFamily="50" charset="-128"/>
                </a:rPr>
                <a:t>奉仕の理念</a:t>
              </a:r>
              <a:endParaRPr kumimoji="1" lang="ja-JP" altLang="en-US" sz="2500" b="1" dirty="0">
                <a:solidFill>
                  <a:srgbClr val="FFFF00"/>
                </a:solidFill>
                <a:latin typeface="Meiryo UI" panose="020B0604030504040204" pitchFamily="50" charset="-128"/>
                <a:ea typeface="Meiryo UI" panose="020B0604030504040204" pitchFamily="50" charset="-128"/>
              </a:endParaRPr>
            </a:p>
          </p:txBody>
        </p:sp>
      </p:grpSp>
      <p:grpSp>
        <p:nvGrpSpPr>
          <p:cNvPr id="31" name="グループ化 30">
            <a:extLst>
              <a:ext uri="{FF2B5EF4-FFF2-40B4-BE49-F238E27FC236}">
                <a16:creationId xmlns:a16="http://schemas.microsoft.com/office/drawing/2014/main" id="{7E00AE4F-E6AE-FDE3-73FE-046DDC65EFC1}"/>
              </a:ext>
            </a:extLst>
          </p:cNvPr>
          <p:cNvGrpSpPr/>
          <p:nvPr/>
        </p:nvGrpSpPr>
        <p:grpSpPr>
          <a:xfrm>
            <a:off x="3485861" y="1844671"/>
            <a:ext cx="5158003" cy="1131071"/>
            <a:chOff x="3910520" y="1797702"/>
            <a:chExt cx="5158003" cy="1131071"/>
          </a:xfrm>
        </p:grpSpPr>
        <p:sp>
          <p:nvSpPr>
            <p:cNvPr id="32" name="吹き出し: 右矢印 31">
              <a:extLst>
                <a:ext uri="{FF2B5EF4-FFF2-40B4-BE49-F238E27FC236}">
                  <a16:creationId xmlns:a16="http://schemas.microsoft.com/office/drawing/2014/main" id="{4F8D6629-ABD0-04F7-F64B-B0844F6B870A}"/>
                </a:ext>
              </a:extLst>
            </p:cNvPr>
            <p:cNvSpPr/>
            <p:nvPr/>
          </p:nvSpPr>
          <p:spPr>
            <a:xfrm>
              <a:off x="3910520" y="1797702"/>
              <a:ext cx="5158003" cy="1131071"/>
            </a:xfrm>
            <a:prstGeom prst="rightArrowCallout">
              <a:avLst>
                <a:gd name="adj1" fmla="val 25000"/>
                <a:gd name="adj2" fmla="val 25000"/>
                <a:gd name="adj3" fmla="val 25000"/>
                <a:gd name="adj4" fmla="val 90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01E47A86-0A4B-5336-C8E6-FB121D66380B}"/>
                </a:ext>
              </a:extLst>
            </p:cNvPr>
            <p:cNvSpPr txBox="1"/>
            <p:nvPr/>
          </p:nvSpPr>
          <p:spPr>
            <a:xfrm>
              <a:off x="4996372" y="1932350"/>
              <a:ext cx="2424964" cy="861774"/>
            </a:xfrm>
            <a:prstGeom prst="rect">
              <a:avLst/>
            </a:prstGeom>
            <a:noFill/>
          </p:spPr>
          <p:txBody>
            <a:bodyPr wrap="square" rtlCol="0">
              <a:spAutoFit/>
            </a:bodyPr>
            <a:lstStyle/>
            <a:p>
              <a:pPr algn="ctr"/>
              <a:r>
                <a:rPr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ロータリーの目的　ビ ジ ョ ン 声 明</a:t>
              </a:r>
              <a:endParaRPr kumimoji="1"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endParaRPr>
            </a:p>
          </p:txBody>
        </p:sp>
      </p:grpSp>
      <p:grpSp>
        <p:nvGrpSpPr>
          <p:cNvPr id="34" name="グループ化 33">
            <a:extLst>
              <a:ext uri="{FF2B5EF4-FFF2-40B4-BE49-F238E27FC236}">
                <a16:creationId xmlns:a16="http://schemas.microsoft.com/office/drawing/2014/main" id="{E78898A9-7F9A-0BBC-60EC-CDDB754FD9CD}"/>
              </a:ext>
            </a:extLst>
          </p:cNvPr>
          <p:cNvGrpSpPr/>
          <p:nvPr/>
        </p:nvGrpSpPr>
        <p:grpSpPr>
          <a:xfrm>
            <a:off x="3485861" y="3124911"/>
            <a:ext cx="5158003" cy="1131071"/>
            <a:chOff x="3910521" y="3054523"/>
            <a:chExt cx="5158003" cy="1131071"/>
          </a:xfrm>
        </p:grpSpPr>
        <p:sp>
          <p:nvSpPr>
            <p:cNvPr id="35" name="吹き出し: 右矢印 34">
              <a:extLst>
                <a:ext uri="{FF2B5EF4-FFF2-40B4-BE49-F238E27FC236}">
                  <a16:creationId xmlns:a16="http://schemas.microsoft.com/office/drawing/2014/main" id="{5AFDA074-19E8-6001-C607-13E0B1F6BA72}"/>
                </a:ext>
              </a:extLst>
            </p:cNvPr>
            <p:cNvSpPr/>
            <p:nvPr/>
          </p:nvSpPr>
          <p:spPr>
            <a:xfrm>
              <a:off x="3910521" y="3054523"/>
              <a:ext cx="5158003" cy="1131071"/>
            </a:xfrm>
            <a:prstGeom prst="rightArrowCallout">
              <a:avLst>
                <a:gd name="adj1" fmla="val 25000"/>
                <a:gd name="adj2" fmla="val 25000"/>
                <a:gd name="adj3" fmla="val 25000"/>
                <a:gd name="adj4" fmla="val 90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2CED9CC4-C975-FAE9-9BC1-946DAA0D4ECE}"/>
                </a:ext>
              </a:extLst>
            </p:cNvPr>
            <p:cNvSpPr txBox="1"/>
            <p:nvPr/>
          </p:nvSpPr>
          <p:spPr>
            <a:xfrm>
              <a:off x="4743452" y="3189171"/>
              <a:ext cx="3216728" cy="861774"/>
            </a:xfrm>
            <a:prstGeom prst="rect">
              <a:avLst/>
            </a:prstGeom>
            <a:noFill/>
          </p:spPr>
          <p:txBody>
            <a:bodyPr wrap="square" rtlCol="0">
              <a:spAutoFit/>
            </a:bodyPr>
            <a:lstStyle/>
            <a:p>
              <a:pPr algn="ctr"/>
              <a:r>
                <a:rPr kumimoji="1"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行  動  計  画</a:t>
              </a:r>
              <a:endParaRPr kumimoji="1" lang="en-US" altLang="ja-JP" sz="2500" b="1" dirty="0">
                <a:solidFill>
                  <a:schemeClr val="accent6">
                    <a:lumMod val="20000"/>
                    <a:lumOff val="80000"/>
                  </a:schemeClr>
                </a:solidFill>
                <a:latin typeface="Meiryo UI" panose="020B0604030504040204" pitchFamily="50" charset="-128"/>
                <a:ea typeface="Meiryo UI" panose="020B0604030504040204" pitchFamily="50" charset="-128"/>
              </a:endParaRPr>
            </a:p>
            <a:p>
              <a:pPr algn="ctr"/>
              <a:r>
                <a:rPr kumimoji="1" lang="en-US" altLang="ja-JP" sz="2500" b="1" dirty="0">
                  <a:solidFill>
                    <a:schemeClr val="accent6">
                      <a:lumMod val="20000"/>
                      <a:lumOff val="80000"/>
                    </a:schemeClr>
                  </a:solidFill>
                  <a:latin typeface="Meiryo UI" panose="020B0604030504040204" pitchFamily="50" charset="-128"/>
                  <a:ea typeface="Meiryo UI" panose="020B0604030504040204" pitchFamily="50" charset="-128"/>
                </a:rPr>
                <a:t>R</a:t>
              </a:r>
              <a:r>
                <a:rPr kumimoji="1"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財団７つの重点分野</a:t>
              </a:r>
            </a:p>
          </p:txBody>
        </p:sp>
      </p:grpSp>
      <p:grpSp>
        <p:nvGrpSpPr>
          <p:cNvPr id="37" name="グループ化 36">
            <a:extLst>
              <a:ext uri="{FF2B5EF4-FFF2-40B4-BE49-F238E27FC236}">
                <a16:creationId xmlns:a16="http://schemas.microsoft.com/office/drawing/2014/main" id="{C4D113B8-C2B8-3D7B-C945-74943683E4CF}"/>
              </a:ext>
            </a:extLst>
          </p:cNvPr>
          <p:cNvGrpSpPr/>
          <p:nvPr/>
        </p:nvGrpSpPr>
        <p:grpSpPr>
          <a:xfrm>
            <a:off x="3485861" y="4382870"/>
            <a:ext cx="5158003" cy="1131071"/>
            <a:chOff x="3914459" y="4311344"/>
            <a:chExt cx="5158003" cy="1131071"/>
          </a:xfrm>
        </p:grpSpPr>
        <p:sp>
          <p:nvSpPr>
            <p:cNvPr id="38" name="吹き出し: 右矢印 37">
              <a:extLst>
                <a:ext uri="{FF2B5EF4-FFF2-40B4-BE49-F238E27FC236}">
                  <a16:creationId xmlns:a16="http://schemas.microsoft.com/office/drawing/2014/main" id="{D762AEF4-7780-AAB2-1EEA-3C487B2920C0}"/>
                </a:ext>
              </a:extLst>
            </p:cNvPr>
            <p:cNvSpPr/>
            <p:nvPr/>
          </p:nvSpPr>
          <p:spPr>
            <a:xfrm>
              <a:off x="3914459" y="4311344"/>
              <a:ext cx="5158003" cy="1131071"/>
            </a:xfrm>
            <a:prstGeom prst="rightArrowCallout">
              <a:avLst>
                <a:gd name="adj1" fmla="val 25000"/>
                <a:gd name="adj2" fmla="val 25000"/>
                <a:gd name="adj3" fmla="val 25000"/>
                <a:gd name="adj4" fmla="val 90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D2A5E4DF-2A45-F267-DF8C-C9DC536E694A}"/>
                </a:ext>
              </a:extLst>
            </p:cNvPr>
            <p:cNvSpPr txBox="1"/>
            <p:nvPr/>
          </p:nvSpPr>
          <p:spPr>
            <a:xfrm>
              <a:off x="4494338" y="4439932"/>
              <a:ext cx="3592208" cy="861774"/>
            </a:xfrm>
            <a:prstGeom prst="rect">
              <a:avLst/>
            </a:prstGeom>
            <a:noFill/>
          </p:spPr>
          <p:txBody>
            <a:bodyPr wrap="square" rtlCol="0">
              <a:spAutoFit/>
            </a:bodyPr>
            <a:lstStyle/>
            <a:p>
              <a:pPr algn="ctr"/>
              <a:r>
                <a:rPr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日 々 の 研 鑽</a:t>
              </a:r>
              <a:r>
                <a:rPr lang="en-US" altLang="ja-JP" sz="2500" b="1" dirty="0">
                  <a:solidFill>
                    <a:schemeClr val="accent6">
                      <a:lumMod val="20000"/>
                      <a:lumOff val="80000"/>
                    </a:schemeClr>
                  </a:solidFill>
                  <a:latin typeface="Meiryo UI" panose="020B0604030504040204" pitchFamily="50" charset="-128"/>
                  <a:ea typeface="Meiryo UI" panose="020B0604030504040204" pitchFamily="50" charset="-128"/>
                </a:rPr>
                <a:t>(</a:t>
              </a:r>
              <a:r>
                <a:rPr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行動）</a:t>
              </a:r>
              <a:endParaRPr lang="en-US" altLang="ja-JP" sz="2500" b="1" dirty="0">
                <a:solidFill>
                  <a:schemeClr val="accent6">
                    <a:lumMod val="20000"/>
                    <a:lumOff val="80000"/>
                  </a:schemeClr>
                </a:solidFill>
                <a:latin typeface="Meiryo UI" panose="020B0604030504040204" pitchFamily="50" charset="-128"/>
                <a:ea typeface="Meiryo UI" panose="020B0604030504040204" pitchFamily="50" charset="-128"/>
              </a:endParaRPr>
            </a:p>
            <a:p>
              <a:pPr algn="ctr"/>
              <a:r>
                <a:rPr kumimoji="1"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奉仕活動</a:t>
              </a:r>
              <a:r>
                <a:rPr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（五大奉仕）</a:t>
              </a:r>
              <a:endParaRPr kumimoji="1" lang="en-US" altLang="ja-JP" sz="2500" b="1" dirty="0">
                <a:solidFill>
                  <a:schemeClr val="accent6">
                    <a:lumMod val="20000"/>
                    <a:lumOff val="80000"/>
                  </a:schemeClr>
                </a:solidFill>
                <a:latin typeface="Meiryo UI" panose="020B0604030504040204" pitchFamily="50" charset="-128"/>
                <a:ea typeface="Meiryo UI" panose="020B0604030504040204" pitchFamily="50" charset="-128"/>
              </a:endParaRPr>
            </a:p>
          </p:txBody>
        </p:sp>
      </p:grpSp>
      <p:grpSp>
        <p:nvGrpSpPr>
          <p:cNvPr id="40" name="グループ化 39">
            <a:extLst>
              <a:ext uri="{FF2B5EF4-FFF2-40B4-BE49-F238E27FC236}">
                <a16:creationId xmlns:a16="http://schemas.microsoft.com/office/drawing/2014/main" id="{13F64A8E-964E-CF99-A2F9-FCFE8FCDB15F}"/>
              </a:ext>
            </a:extLst>
          </p:cNvPr>
          <p:cNvGrpSpPr/>
          <p:nvPr/>
        </p:nvGrpSpPr>
        <p:grpSpPr>
          <a:xfrm>
            <a:off x="3485861" y="5615927"/>
            <a:ext cx="5158003" cy="1131071"/>
            <a:chOff x="3910520" y="5568166"/>
            <a:chExt cx="5158003" cy="1131071"/>
          </a:xfrm>
        </p:grpSpPr>
        <p:sp>
          <p:nvSpPr>
            <p:cNvPr id="41" name="吹き出し: 右矢印 40">
              <a:extLst>
                <a:ext uri="{FF2B5EF4-FFF2-40B4-BE49-F238E27FC236}">
                  <a16:creationId xmlns:a16="http://schemas.microsoft.com/office/drawing/2014/main" id="{859E09BE-1B47-F2A9-1AA2-9179D2FDCA2E}"/>
                </a:ext>
              </a:extLst>
            </p:cNvPr>
            <p:cNvSpPr/>
            <p:nvPr/>
          </p:nvSpPr>
          <p:spPr>
            <a:xfrm>
              <a:off x="3910520" y="5568166"/>
              <a:ext cx="5158003" cy="1131071"/>
            </a:xfrm>
            <a:prstGeom prst="rightArrowCallout">
              <a:avLst>
                <a:gd name="adj1" fmla="val 25000"/>
                <a:gd name="adj2" fmla="val 25000"/>
                <a:gd name="adj3" fmla="val 25000"/>
                <a:gd name="adj4" fmla="val 90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C66DA40D-2D42-1E1E-DAAD-93E71C82A252}"/>
                </a:ext>
              </a:extLst>
            </p:cNvPr>
            <p:cNvSpPr txBox="1"/>
            <p:nvPr/>
          </p:nvSpPr>
          <p:spPr>
            <a:xfrm>
              <a:off x="4110834" y="5710978"/>
              <a:ext cx="4224825" cy="861774"/>
            </a:xfrm>
            <a:prstGeom prst="rect">
              <a:avLst/>
            </a:prstGeom>
            <a:noFill/>
          </p:spPr>
          <p:txBody>
            <a:bodyPr wrap="square" rtlCol="0">
              <a:spAutoFit/>
            </a:bodyPr>
            <a:lstStyle/>
            <a:p>
              <a:r>
                <a:rPr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ロータリーの目的　</a:t>
              </a:r>
              <a:r>
                <a:rPr lang="en-US" altLang="ja-JP" sz="2500" b="1" dirty="0">
                  <a:solidFill>
                    <a:schemeClr val="accent6">
                      <a:lumMod val="20000"/>
                      <a:lumOff val="80000"/>
                    </a:schemeClr>
                  </a:solidFill>
                  <a:latin typeface="Meiryo UI" panose="020B0604030504040204" pitchFamily="50" charset="-128"/>
                  <a:ea typeface="Meiryo UI" panose="020B0604030504040204" pitchFamily="50" charset="-128"/>
                </a:rPr>
                <a:t>R</a:t>
              </a:r>
              <a:r>
                <a:rPr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財団目的</a:t>
              </a:r>
              <a:endParaRPr lang="en-US" altLang="ja-JP" sz="2500" b="1" dirty="0">
                <a:solidFill>
                  <a:schemeClr val="accent6">
                    <a:lumMod val="20000"/>
                    <a:lumOff val="80000"/>
                  </a:schemeClr>
                </a:solidFill>
                <a:latin typeface="Meiryo UI" panose="020B0604030504040204" pitchFamily="50" charset="-128"/>
                <a:ea typeface="Meiryo UI" panose="020B0604030504040204" pitchFamily="50" charset="-128"/>
              </a:endParaRPr>
            </a:p>
            <a:p>
              <a:r>
                <a:rPr lang="ja-JP" altLang="en-US" sz="2500" b="1" dirty="0">
                  <a:solidFill>
                    <a:schemeClr val="accent6">
                      <a:lumMod val="20000"/>
                      <a:lumOff val="80000"/>
                    </a:schemeClr>
                  </a:solidFill>
                  <a:latin typeface="Meiryo UI" panose="020B0604030504040204" pitchFamily="50" charset="-128"/>
                  <a:ea typeface="Meiryo UI" panose="020B0604030504040204" pitchFamily="50" charset="-128"/>
                </a:rPr>
                <a:t>四つのテスト　中核的価値観 　</a:t>
              </a:r>
              <a:endParaRPr lang="en-US" altLang="ja-JP" sz="2500" b="1" dirty="0">
                <a:solidFill>
                  <a:schemeClr val="accent6">
                    <a:lumMod val="20000"/>
                    <a:lumOff val="80000"/>
                  </a:schemeClr>
                </a:solidFill>
                <a:latin typeface="Meiryo UI" panose="020B0604030504040204" pitchFamily="50" charset="-128"/>
                <a:ea typeface="Meiryo UI" panose="020B0604030504040204" pitchFamily="50" charset="-128"/>
              </a:endParaRPr>
            </a:p>
          </p:txBody>
        </p:sp>
      </p:grpSp>
      <p:sp>
        <p:nvSpPr>
          <p:cNvPr id="43" name="四角形: 角を丸くする 42">
            <a:extLst>
              <a:ext uri="{FF2B5EF4-FFF2-40B4-BE49-F238E27FC236}">
                <a16:creationId xmlns:a16="http://schemas.microsoft.com/office/drawing/2014/main" id="{B2AAAC4D-674F-4239-B862-E5E181EB846A}"/>
              </a:ext>
            </a:extLst>
          </p:cNvPr>
          <p:cNvSpPr/>
          <p:nvPr/>
        </p:nvSpPr>
        <p:spPr>
          <a:xfrm>
            <a:off x="108065" y="3056071"/>
            <a:ext cx="11887374" cy="2495764"/>
          </a:xfrm>
          <a:prstGeom prst="roundRect">
            <a:avLst>
              <a:gd name="adj" fmla="val 10179"/>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804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ppt_x</p:attrName>
                                        </p:attrNameLst>
                                      </p:cBhvr>
                                      <p:tavLst>
                                        <p:tav tm="0">
                                          <p:val>
                                            <p:strVal val="#ppt_x-#ppt_w/2"/>
                                          </p:val>
                                        </p:tav>
                                        <p:tav tm="100000">
                                          <p:val>
                                            <p:strVal val="#ppt_x"/>
                                          </p:val>
                                        </p:tav>
                                      </p:tavLst>
                                    </p:anim>
                                    <p:anim calcmode="lin" valueType="num">
                                      <p:cBhvr>
                                        <p:cTn id="18" dur="500" fill="hold"/>
                                        <p:tgtEl>
                                          <p:spTgt spid="40"/>
                                        </p:tgtEl>
                                        <p:attrNameLst>
                                          <p:attrName>ppt_y</p:attrName>
                                        </p:attrNameLst>
                                      </p:cBhvr>
                                      <p:tavLst>
                                        <p:tav tm="0">
                                          <p:val>
                                            <p:strVal val="#ppt_y"/>
                                          </p:val>
                                        </p:tav>
                                        <p:tav tm="100000">
                                          <p:val>
                                            <p:strVal val="#ppt_y"/>
                                          </p:val>
                                        </p:tav>
                                      </p:tavLst>
                                    </p:anim>
                                    <p:anim calcmode="lin" valueType="num">
                                      <p:cBhvr>
                                        <p:cTn id="19" dur="500" fill="hold"/>
                                        <p:tgtEl>
                                          <p:spTgt spid="40"/>
                                        </p:tgtEl>
                                        <p:attrNameLst>
                                          <p:attrName>ppt_w</p:attrName>
                                        </p:attrNameLst>
                                      </p:cBhvr>
                                      <p:tavLst>
                                        <p:tav tm="0">
                                          <p:val>
                                            <p:fltVal val="0"/>
                                          </p:val>
                                        </p:tav>
                                        <p:tav tm="100000">
                                          <p:val>
                                            <p:strVal val="#ppt_w"/>
                                          </p:val>
                                        </p:tav>
                                      </p:tavLst>
                                    </p:anim>
                                    <p:anim calcmode="lin" valueType="num">
                                      <p:cBhvr>
                                        <p:cTn id="20" dur="5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out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ppt_x</p:attrName>
                                        </p:attrNameLst>
                                      </p:cBhvr>
                                      <p:tavLst>
                                        <p:tav tm="0">
                                          <p:val>
                                            <p:strVal val="#ppt_x-#ppt_w/2"/>
                                          </p:val>
                                        </p:tav>
                                        <p:tav tm="100000">
                                          <p:val>
                                            <p:strVal val="#ppt_x"/>
                                          </p:val>
                                        </p:tav>
                                      </p:tavLst>
                                    </p:anim>
                                    <p:anim calcmode="lin" valueType="num">
                                      <p:cBhvr>
                                        <p:cTn id="36" dur="500" fill="hold"/>
                                        <p:tgtEl>
                                          <p:spTgt spid="31"/>
                                        </p:tgtEl>
                                        <p:attrNameLst>
                                          <p:attrName>ppt_y</p:attrName>
                                        </p:attrNameLst>
                                      </p:cBhvr>
                                      <p:tavLst>
                                        <p:tav tm="0">
                                          <p:val>
                                            <p:strVal val="#ppt_y"/>
                                          </p:val>
                                        </p:tav>
                                        <p:tav tm="100000">
                                          <p:val>
                                            <p:strVal val="#ppt_y"/>
                                          </p:val>
                                        </p:tav>
                                      </p:tavLst>
                                    </p:anim>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out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8"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p:cTn id="53" dur="500" fill="hold"/>
                                        <p:tgtEl>
                                          <p:spTgt spid="37"/>
                                        </p:tgtEl>
                                        <p:attrNameLst>
                                          <p:attrName>ppt_x</p:attrName>
                                        </p:attrNameLst>
                                      </p:cBhvr>
                                      <p:tavLst>
                                        <p:tav tm="0">
                                          <p:val>
                                            <p:strVal val="#ppt_x-#ppt_w/2"/>
                                          </p:val>
                                        </p:tav>
                                        <p:tav tm="100000">
                                          <p:val>
                                            <p:strVal val="#ppt_x"/>
                                          </p:val>
                                        </p:tav>
                                      </p:tavLst>
                                    </p:anim>
                                    <p:anim calcmode="lin" valueType="num">
                                      <p:cBhvr>
                                        <p:cTn id="54" dur="500" fill="hold"/>
                                        <p:tgtEl>
                                          <p:spTgt spid="37"/>
                                        </p:tgtEl>
                                        <p:attrNameLst>
                                          <p:attrName>ppt_y</p:attrName>
                                        </p:attrNameLst>
                                      </p:cBhvr>
                                      <p:tavLst>
                                        <p:tav tm="0">
                                          <p:val>
                                            <p:strVal val="#ppt_y"/>
                                          </p:val>
                                        </p:tav>
                                        <p:tav tm="100000">
                                          <p:val>
                                            <p:strVal val="#ppt_y"/>
                                          </p:val>
                                        </p:tav>
                                      </p:tavLst>
                                    </p:anim>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37"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outVertical)">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7" presetClass="entr" presetSubtype="8"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p:cTn id="71" dur="500" fill="hold"/>
                                        <p:tgtEl>
                                          <p:spTgt spid="34"/>
                                        </p:tgtEl>
                                        <p:attrNameLst>
                                          <p:attrName>ppt_x</p:attrName>
                                        </p:attrNameLst>
                                      </p:cBhvr>
                                      <p:tavLst>
                                        <p:tav tm="0">
                                          <p:val>
                                            <p:strVal val="#ppt_x-#ppt_w/2"/>
                                          </p:val>
                                        </p:tav>
                                        <p:tav tm="100000">
                                          <p:val>
                                            <p:strVal val="#ppt_x"/>
                                          </p:val>
                                        </p:tav>
                                      </p:tavLst>
                                    </p:anim>
                                    <p:anim calcmode="lin" valueType="num">
                                      <p:cBhvr>
                                        <p:cTn id="72" dur="500" fill="hold"/>
                                        <p:tgtEl>
                                          <p:spTgt spid="34"/>
                                        </p:tgtEl>
                                        <p:attrNameLst>
                                          <p:attrName>ppt_y</p:attrName>
                                        </p:attrNameLst>
                                      </p:cBhvr>
                                      <p:tavLst>
                                        <p:tav tm="0">
                                          <p:val>
                                            <p:strVal val="#ppt_y"/>
                                          </p:val>
                                        </p:tav>
                                        <p:tav tm="100000">
                                          <p:val>
                                            <p:strVal val="#ppt_y"/>
                                          </p:val>
                                        </p:tav>
                                      </p:tavLst>
                                    </p:anim>
                                    <p:anim calcmode="lin" valueType="num">
                                      <p:cBhvr>
                                        <p:cTn id="73" dur="500" fill="hold"/>
                                        <p:tgtEl>
                                          <p:spTgt spid="34"/>
                                        </p:tgtEl>
                                        <p:attrNameLst>
                                          <p:attrName>ppt_w</p:attrName>
                                        </p:attrNameLst>
                                      </p:cBhvr>
                                      <p:tavLst>
                                        <p:tav tm="0">
                                          <p:val>
                                            <p:fltVal val="0"/>
                                          </p:val>
                                        </p:tav>
                                        <p:tav tm="100000">
                                          <p:val>
                                            <p:strVal val="#ppt_w"/>
                                          </p:val>
                                        </p:tav>
                                      </p:tavLst>
                                    </p:anim>
                                    <p:anim calcmode="lin" valueType="num">
                                      <p:cBhvr>
                                        <p:cTn id="74"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wheel(1)">
                                      <p:cBhvr>
                                        <p:cTn id="84" dur="3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61BE70E-6A17-8BEB-910B-F55C9D130359}"/>
              </a:ext>
            </a:extLst>
          </p:cNvPr>
          <p:cNvSpPr/>
          <p:nvPr/>
        </p:nvSpPr>
        <p:spPr>
          <a:xfrm>
            <a:off x="-327178"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903142BB-DC6C-E0B3-3DF3-8489AD2AE5F9}"/>
              </a:ext>
            </a:extLst>
          </p:cNvPr>
          <p:cNvSpPr txBox="1">
            <a:spLocks/>
          </p:cNvSpPr>
          <p:nvPr/>
        </p:nvSpPr>
        <p:spPr bwMode="auto">
          <a:xfrm>
            <a:off x="5464099" y="111491"/>
            <a:ext cx="6727902" cy="57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ロータリアンへの質問</a:t>
            </a:r>
            <a:endParaRPr lang="en-US" sz="2800" b="1" dirty="0">
              <a:solidFill>
                <a:schemeClr val="bg1"/>
              </a:solidFill>
              <a:latin typeface="Meiryo UI" panose="020B0604030504040204" pitchFamily="50" charset="-128"/>
              <a:ea typeface="Meiryo UI" panose="020B0604030504040204" pitchFamily="50" charset="-128"/>
            </a:endParaRPr>
          </a:p>
        </p:txBody>
      </p:sp>
      <p:sp>
        <p:nvSpPr>
          <p:cNvPr id="4" name="Content Placeholder 2">
            <a:extLst>
              <a:ext uri="{FF2B5EF4-FFF2-40B4-BE49-F238E27FC236}">
                <a16:creationId xmlns:a16="http://schemas.microsoft.com/office/drawing/2014/main" id="{DF7F5468-5C20-CC56-88A6-14E8D837BE2E}"/>
              </a:ext>
            </a:extLst>
          </p:cNvPr>
          <p:cNvSpPr txBox="1">
            <a:spLocks/>
          </p:cNvSpPr>
          <p:nvPr/>
        </p:nvSpPr>
        <p:spPr bwMode="auto">
          <a:xfrm>
            <a:off x="844668" y="2954468"/>
            <a:ext cx="8129206" cy="479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ja-JP" altLang="en-US" sz="3000" b="1" dirty="0">
                <a:latin typeface="Meiryo UI" panose="020B0604030504040204" pitchFamily="50" charset="-128"/>
                <a:ea typeface="Meiryo UI" panose="020B0604030504040204" pitchFamily="50" charset="-128"/>
                <a:cs typeface="Arial" panose="020B0604020202020204" pitchFamily="34" charset="0"/>
              </a:rPr>
              <a:t>☆ロータリークラブはどのような事をしているのですか　</a:t>
            </a:r>
            <a:r>
              <a:rPr lang="ja-JP" altLang="en-US" sz="3000" dirty="0">
                <a:latin typeface="Meiryo UI" panose="020B0604030504040204" pitchFamily="50" charset="-128"/>
                <a:ea typeface="Meiryo UI" panose="020B0604030504040204" pitchFamily="50" charset="-128"/>
                <a:cs typeface="Arial" panose="020B0604020202020204" pitchFamily="34" charset="0"/>
              </a:rPr>
              <a:t>　</a:t>
            </a:r>
            <a:r>
              <a:rPr lang="ja-JP" altLang="en-US" sz="3000" b="1" dirty="0">
                <a:latin typeface="Arial" panose="020B0604020202020204" pitchFamily="34" charset="0"/>
                <a:ea typeface="Meiryo UI" panose="020B0604030504040204" pitchFamily="50" charset="-128"/>
                <a:cs typeface="Arial" panose="020B0604020202020204" pitchFamily="34" charset="0"/>
              </a:rPr>
              <a:t>　</a:t>
            </a:r>
            <a:endParaRPr lang="en-US" altLang="ja-JP" sz="3000" b="1"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2">
            <a:extLst>
              <a:ext uri="{FF2B5EF4-FFF2-40B4-BE49-F238E27FC236}">
                <a16:creationId xmlns:a16="http://schemas.microsoft.com/office/drawing/2014/main" id="{41639B28-0EF7-74CD-1902-CC083D46A3B0}"/>
              </a:ext>
            </a:extLst>
          </p:cNvPr>
          <p:cNvSpPr txBox="1">
            <a:spLocks/>
          </p:cNvSpPr>
          <p:nvPr/>
        </p:nvSpPr>
        <p:spPr bwMode="auto">
          <a:xfrm>
            <a:off x="1729835" y="2076442"/>
            <a:ext cx="9769897" cy="83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ヒラギノ角ゴ Pro W3" charset="0"/>
                <a:cs typeface="ヒラギノ角ゴ Pro W3" charset="0"/>
              </a:defRPr>
            </a:lvl1pPr>
            <a:lvl2pPr marL="742950" indent="-285750" defTabSz="457200">
              <a:defRPr sz="2400">
                <a:solidFill>
                  <a:schemeClr val="tx1"/>
                </a:solidFill>
                <a:latin typeface="Arial" panose="020B0604020202020204" pitchFamily="34" charset="0"/>
                <a:ea typeface="ヒラギノ角ゴ Pro W3" charset="0"/>
                <a:cs typeface="ヒラギノ角ゴ Pro W3" charset="0"/>
              </a:defRPr>
            </a:lvl2pPr>
            <a:lvl3pPr marL="1143000" indent="-228600" defTabSz="457200">
              <a:defRPr sz="2400">
                <a:solidFill>
                  <a:schemeClr val="tx1"/>
                </a:solidFill>
                <a:latin typeface="Arial" panose="020B0604020202020204" pitchFamily="34" charset="0"/>
                <a:ea typeface="ヒラギノ角ゴ Pro W3" charset="0"/>
                <a:cs typeface="ヒラギノ角ゴ Pro W3" charset="0"/>
              </a:defRPr>
            </a:lvl3pPr>
            <a:lvl4pPr marL="1600200" indent="-228600" defTabSz="457200">
              <a:defRPr sz="2400">
                <a:solidFill>
                  <a:schemeClr val="tx1"/>
                </a:solidFill>
                <a:latin typeface="Arial" panose="020B0604020202020204" pitchFamily="34" charset="0"/>
                <a:ea typeface="ヒラギノ角ゴ Pro W3" charset="0"/>
                <a:cs typeface="ヒラギノ角ゴ Pro W3" charset="0"/>
              </a:defRPr>
            </a:lvl4pPr>
            <a:lvl5pPr marL="2057400" indent="-228600" defTabSz="457200">
              <a:defRPr sz="2400">
                <a:solidFill>
                  <a:schemeClr val="tx1"/>
                </a:solidFill>
                <a:latin typeface="Arial" panose="020B0604020202020204" pitchFamily="34" charset="0"/>
                <a:ea typeface="ヒラギノ角ゴ Pro W3" charset="0"/>
                <a:cs typeface="ヒラギノ角ゴ Pro W3"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9pPr>
          </a:lstStyle>
          <a:p>
            <a:pPr>
              <a:spcBef>
                <a:spcPct val="20000"/>
              </a:spcBef>
              <a:buFont typeface="Arial" panose="020B0604020202020204" pitchFamily="34" charset="0"/>
              <a:buNone/>
            </a:pPr>
            <a:r>
              <a:rPr lang="ja-JP" altLang="en-US" dirty="0">
                <a:solidFill>
                  <a:srgbClr val="0070C0"/>
                </a:solidFill>
                <a:latin typeface="Meiryo UI" panose="020B0604030504040204" pitchFamily="50" charset="-128"/>
                <a:ea typeface="Meiryo UI" panose="020B0604030504040204" pitchFamily="50" charset="-128"/>
                <a:cs typeface="Arial" panose="020B0604020202020204" pitchFamily="34" charset="0"/>
              </a:rPr>
              <a:t>自ら従事している職業が、所在する地域社会の中で役に立つ、ためになるものとなるよう、日々研鑽努力している人たち。　</a:t>
            </a:r>
            <a:r>
              <a:rPr lang="ja-JP" altLang="en-US" b="1" dirty="0">
                <a:solidFill>
                  <a:srgbClr val="FF0000"/>
                </a:solidFill>
                <a:latin typeface="Meiryo UI" panose="020B0604030504040204" pitchFamily="50" charset="-128"/>
                <a:ea typeface="Meiryo UI" panose="020B0604030504040204" pitchFamily="50" charset="-128"/>
                <a:cs typeface="Arial" panose="020B0604020202020204" pitchFamily="34" charset="0"/>
              </a:rPr>
              <a:t>→人間力を磨き上げている</a:t>
            </a:r>
            <a:r>
              <a:rPr lang="en-US" altLang="ja-JP" b="1" dirty="0">
                <a:solidFill>
                  <a:srgbClr val="FF0000"/>
                </a:solidFill>
                <a:latin typeface="Meiryo UI" panose="020B0604030504040204" pitchFamily="50" charset="-128"/>
                <a:ea typeface="Meiryo UI" panose="020B0604030504040204" pitchFamily="50" charset="-128"/>
                <a:cs typeface="Arial" panose="020B0604020202020204" pitchFamily="34" charset="0"/>
              </a:rPr>
              <a:t>!!</a:t>
            </a:r>
            <a:endParaRPr kumimoji="1" lang="ja-JP" altLang="en-US" b="1" dirty="0">
              <a:solidFill>
                <a:srgbClr val="FF0000"/>
              </a:solidFill>
              <a:latin typeface="Georgia" panose="02040502050405020303" pitchFamily="18" charset="0"/>
              <a:ea typeface="MS PGothic" panose="020B0600070205080204" pitchFamily="50" charset="-128"/>
              <a:cs typeface="Georgia" panose="02040502050405020303" pitchFamily="18" charset="0"/>
            </a:endParaRPr>
          </a:p>
        </p:txBody>
      </p:sp>
      <p:sp>
        <p:nvSpPr>
          <p:cNvPr id="6" name="コンテンツ プレースホルダー 2">
            <a:extLst>
              <a:ext uri="{FF2B5EF4-FFF2-40B4-BE49-F238E27FC236}">
                <a16:creationId xmlns:a16="http://schemas.microsoft.com/office/drawing/2014/main" id="{ABA818D1-AC24-D078-927C-8EDA0FEC7422}"/>
              </a:ext>
            </a:extLst>
          </p:cNvPr>
          <p:cNvSpPr txBox="1">
            <a:spLocks/>
          </p:cNvSpPr>
          <p:nvPr/>
        </p:nvSpPr>
        <p:spPr>
          <a:xfrm>
            <a:off x="739893" y="1637423"/>
            <a:ext cx="8470782" cy="68580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FFFFFF"/>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FFFFFF"/>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FFFFFF"/>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FFFFFF"/>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FFFFFF"/>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ja-JP" altLang="en-US" b="1" dirty="0">
                <a:solidFill>
                  <a:schemeClr val="tx1"/>
                </a:solidFill>
                <a:latin typeface="Meiryo UI" panose="020B0604030504040204" pitchFamily="50" charset="-128"/>
                <a:ea typeface="Meiryo UI" panose="020B0604030504040204" pitchFamily="50" charset="-128"/>
                <a:cs typeface="Arial" panose="020B0604020202020204" pitchFamily="34" charset="0"/>
              </a:rPr>
              <a:t>☆ロータリークラブの会員とはどのような人達ですか</a:t>
            </a:r>
            <a:endParaRPr lang="en-US" altLang="ja-JP"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defRPr/>
            </a:pPr>
            <a:endParaRPr kumimoji="1" lang="ja-JP" altLang="en-US" sz="2400" dirty="0">
              <a:solidFill>
                <a:schemeClr val="tx1"/>
              </a:solidFill>
            </a:endParaRPr>
          </a:p>
        </p:txBody>
      </p:sp>
      <p:sp>
        <p:nvSpPr>
          <p:cNvPr id="7" name="正方形/長方形 6">
            <a:extLst>
              <a:ext uri="{FF2B5EF4-FFF2-40B4-BE49-F238E27FC236}">
                <a16:creationId xmlns:a16="http://schemas.microsoft.com/office/drawing/2014/main" id="{7924A706-16FF-346B-69AD-D5794B19D0A5}"/>
              </a:ext>
            </a:extLst>
          </p:cNvPr>
          <p:cNvSpPr>
            <a:spLocks noChangeArrowheads="1"/>
          </p:cNvSpPr>
          <p:nvPr/>
        </p:nvSpPr>
        <p:spPr bwMode="auto">
          <a:xfrm>
            <a:off x="1729835" y="3311780"/>
            <a:ext cx="9410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charset="0"/>
                <a:cs typeface="ヒラギノ角ゴ Pro W3" charset="0"/>
              </a:defRPr>
            </a:lvl1pPr>
            <a:lvl2pPr marL="742950" indent="-285750">
              <a:defRPr sz="2400">
                <a:solidFill>
                  <a:schemeClr val="tx1"/>
                </a:solidFill>
                <a:latin typeface="Arial" panose="020B0604020202020204" pitchFamily="34" charset="0"/>
                <a:ea typeface="ヒラギノ角ゴ Pro W3" charset="0"/>
                <a:cs typeface="ヒラギノ角ゴ Pro W3" charset="0"/>
              </a:defRPr>
            </a:lvl2pPr>
            <a:lvl3pPr marL="1143000" indent="-228600">
              <a:defRPr sz="2400">
                <a:solidFill>
                  <a:schemeClr val="tx1"/>
                </a:solidFill>
                <a:latin typeface="Arial" panose="020B0604020202020204" pitchFamily="34" charset="0"/>
                <a:ea typeface="ヒラギノ角ゴ Pro W3" charset="0"/>
                <a:cs typeface="ヒラギノ角ゴ Pro W3" charset="0"/>
              </a:defRPr>
            </a:lvl3pPr>
            <a:lvl4pPr marL="1600200" indent="-228600">
              <a:defRPr sz="2400">
                <a:solidFill>
                  <a:schemeClr val="tx1"/>
                </a:solidFill>
                <a:latin typeface="Arial" panose="020B0604020202020204" pitchFamily="34" charset="0"/>
                <a:ea typeface="ヒラギノ角ゴ Pro W3" charset="0"/>
                <a:cs typeface="ヒラギノ角ゴ Pro W3" charset="0"/>
              </a:defRPr>
            </a:lvl4pPr>
            <a:lvl5pPr marL="2057400" indent="-228600">
              <a:defRPr sz="2400">
                <a:solidFill>
                  <a:schemeClr val="tx1"/>
                </a:solidFill>
                <a:latin typeface="Arial" panose="020B0604020202020204" pitchFamily="34"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9pPr>
          </a:lstStyle>
          <a:p>
            <a:pPr>
              <a:buFont typeface="Arial" panose="020B0604020202020204" pitchFamily="34" charset="0"/>
              <a:buNone/>
            </a:pPr>
            <a:r>
              <a:rPr lang="ja-JP" altLang="en-US" dirty="0">
                <a:solidFill>
                  <a:srgbClr val="0070C0"/>
                </a:solidFill>
                <a:latin typeface="Meiryo UI" panose="020B0604030504040204" pitchFamily="50" charset="-128"/>
                <a:ea typeface="Meiryo UI" panose="020B0604030504040204" pitchFamily="50" charset="-128"/>
                <a:cs typeface="Arial" panose="020B0604020202020204" pitchFamily="34" charset="0"/>
              </a:rPr>
              <a:t>上記のような人々が交流することによりお互いの研鑽を行う場として例会を開催している。また、その人たちが一体となり、地域社会・世界が必要とする事に応える活動を行っている</a:t>
            </a:r>
            <a:r>
              <a:rPr lang="ja-JP" altLang="en-US" b="1" dirty="0">
                <a:solidFill>
                  <a:srgbClr val="0070C0"/>
                </a:solidFill>
                <a:latin typeface="Meiryo UI" panose="020B0604030504040204" pitchFamily="50" charset="-128"/>
                <a:ea typeface="Meiryo UI" panose="020B0604030504040204" pitchFamily="50" charset="-128"/>
                <a:cs typeface="Arial" panose="020B0604020202020204" pitchFamily="34" charset="0"/>
              </a:rPr>
              <a:t>。</a:t>
            </a:r>
            <a:endParaRPr lang="en-US" altLang="ja-JP" b="1" dirty="0">
              <a:latin typeface="Meiryo UI" panose="020B0604030504040204" pitchFamily="50" charset="-128"/>
              <a:ea typeface="Meiryo UI" panose="020B0604030504040204" pitchFamily="50" charset="-128"/>
              <a:cs typeface="Arial" panose="020B0604020202020204" pitchFamily="34" charset="0"/>
            </a:endParaRPr>
          </a:p>
        </p:txBody>
      </p:sp>
      <p:sp>
        <p:nvSpPr>
          <p:cNvPr id="8" name="コンテンツ プレースホルダー 2">
            <a:extLst>
              <a:ext uri="{FF2B5EF4-FFF2-40B4-BE49-F238E27FC236}">
                <a16:creationId xmlns:a16="http://schemas.microsoft.com/office/drawing/2014/main" id="{C5474040-5259-95EC-39F7-D1C5FEC241AA}"/>
              </a:ext>
            </a:extLst>
          </p:cNvPr>
          <p:cNvSpPr txBox="1">
            <a:spLocks/>
          </p:cNvSpPr>
          <p:nvPr/>
        </p:nvSpPr>
        <p:spPr>
          <a:xfrm>
            <a:off x="739893" y="716695"/>
            <a:ext cx="6842007" cy="68580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FFFFFF"/>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FFFFFF"/>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FFFFFF"/>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FFFFFF"/>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FFFFFF"/>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ja-JP" altLang="en-US" b="1" dirty="0">
                <a:solidFill>
                  <a:schemeClr val="tx1"/>
                </a:solidFill>
                <a:latin typeface="Meiryo UI" panose="020B0604030504040204" pitchFamily="50" charset="-128"/>
                <a:ea typeface="Meiryo UI" panose="020B0604030504040204" pitchFamily="50" charset="-128"/>
                <a:cs typeface="Arial" panose="020B0604020202020204" pitchFamily="34" charset="0"/>
              </a:rPr>
              <a:t>☆なぜロータリークラブに入会しましたか</a:t>
            </a:r>
            <a:endParaRPr lang="en-US" altLang="ja-JP"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defRPr/>
            </a:pPr>
            <a:endParaRPr kumimoji="1" lang="ja-JP" altLang="en-US" sz="2400" dirty="0">
              <a:solidFill>
                <a:schemeClr val="tx1"/>
              </a:solidFill>
            </a:endParaRPr>
          </a:p>
        </p:txBody>
      </p:sp>
      <p:sp>
        <p:nvSpPr>
          <p:cNvPr id="9" name="コンテンツ プレースホルダー 2">
            <a:extLst>
              <a:ext uri="{FF2B5EF4-FFF2-40B4-BE49-F238E27FC236}">
                <a16:creationId xmlns:a16="http://schemas.microsoft.com/office/drawing/2014/main" id="{B61C7E3C-0F43-2507-F300-66E5891121C2}"/>
              </a:ext>
            </a:extLst>
          </p:cNvPr>
          <p:cNvSpPr txBox="1">
            <a:spLocks/>
          </p:cNvSpPr>
          <p:nvPr/>
        </p:nvSpPr>
        <p:spPr bwMode="auto">
          <a:xfrm>
            <a:off x="1729835" y="1149870"/>
            <a:ext cx="9121826" cy="47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ヒラギノ角ゴ Pro W3" charset="0"/>
                <a:cs typeface="ヒラギノ角ゴ Pro W3" charset="0"/>
              </a:defRPr>
            </a:lvl1pPr>
            <a:lvl2pPr marL="742950" indent="-285750" defTabSz="457200">
              <a:defRPr sz="2400">
                <a:solidFill>
                  <a:schemeClr val="tx1"/>
                </a:solidFill>
                <a:latin typeface="Arial" panose="020B0604020202020204" pitchFamily="34" charset="0"/>
                <a:ea typeface="ヒラギノ角ゴ Pro W3" charset="0"/>
                <a:cs typeface="ヒラギノ角ゴ Pro W3" charset="0"/>
              </a:defRPr>
            </a:lvl2pPr>
            <a:lvl3pPr marL="1143000" indent="-228600" defTabSz="457200">
              <a:defRPr sz="2400">
                <a:solidFill>
                  <a:schemeClr val="tx1"/>
                </a:solidFill>
                <a:latin typeface="Arial" panose="020B0604020202020204" pitchFamily="34" charset="0"/>
                <a:ea typeface="ヒラギノ角ゴ Pro W3" charset="0"/>
                <a:cs typeface="ヒラギノ角ゴ Pro W3" charset="0"/>
              </a:defRPr>
            </a:lvl3pPr>
            <a:lvl4pPr marL="1600200" indent="-228600" defTabSz="457200">
              <a:defRPr sz="2400">
                <a:solidFill>
                  <a:schemeClr val="tx1"/>
                </a:solidFill>
                <a:latin typeface="Arial" panose="020B0604020202020204" pitchFamily="34" charset="0"/>
                <a:ea typeface="ヒラギノ角ゴ Pro W3" charset="0"/>
                <a:cs typeface="ヒラギノ角ゴ Pro W3" charset="0"/>
              </a:defRPr>
            </a:lvl4pPr>
            <a:lvl5pPr marL="2057400" indent="-228600" defTabSz="457200">
              <a:defRPr sz="2400">
                <a:solidFill>
                  <a:schemeClr val="tx1"/>
                </a:solidFill>
                <a:latin typeface="Arial" panose="020B0604020202020204" pitchFamily="34" charset="0"/>
                <a:ea typeface="ヒラギノ角ゴ Pro W3" charset="0"/>
                <a:cs typeface="ヒラギノ角ゴ Pro W3"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9pPr>
          </a:lstStyle>
          <a:p>
            <a:pPr>
              <a:spcBef>
                <a:spcPct val="20000"/>
              </a:spcBef>
              <a:buFont typeface="Arial" panose="020B0604020202020204" pitchFamily="34" charset="0"/>
              <a:buNone/>
            </a:pPr>
            <a:r>
              <a:rPr lang="ja-JP" altLang="en-US" dirty="0">
                <a:solidFill>
                  <a:srgbClr val="0070C0"/>
                </a:solidFill>
                <a:latin typeface="Meiryo UI" panose="020B0604030504040204" pitchFamily="50" charset="-128"/>
                <a:ea typeface="Meiryo UI" panose="020B0604030504040204" pitchFamily="50" charset="-128"/>
                <a:cs typeface="Arial" panose="020B0604020202020204" pitchFamily="34" charset="0"/>
              </a:rPr>
              <a:t>誘われたから。　奉仕の機会を探していた。　ロータリーに入りたかったから。</a:t>
            </a:r>
            <a:endParaRPr kumimoji="1" lang="ja-JP" altLang="en-US" dirty="0">
              <a:solidFill>
                <a:srgbClr val="0070C0"/>
              </a:solidFill>
              <a:latin typeface="Georgia" panose="02040502050405020303" pitchFamily="18" charset="0"/>
              <a:ea typeface="MS PGothic" panose="020B0600070205080204" pitchFamily="50" charset="-128"/>
              <a:cs typeface="Georgia" panose="02040502050405020303" pitchFamily="18" charset="0"/>
            </a:endParaRPr>
          </a:p>
        </p:txBody>
      </p:sp>
      <p:sp>
        <p:nvSpPr>
          <p:cNvPr id="10" name="Content Placeholder 2">
            <a:extLst>
              <a:ext uri="{FF2B5EF4-FFF2-40B4-BE49-F238E27FC236}">
                <a16:creationId xmlns:a16="http://schemas.microsoft.com/office/drawing/2014/main" id="{7EE9A246-A71A-721A-15A1-E63D148B2E19}"/>
              </a:ext>
            </a:extLst>
          </p:cNvPr>
          <p:cNvSpPr txBox="1">
            <a:spLocks/>
          </p:cNvSpPr>
          <p:nvPr/>
        </p:nvSpPr>
        <p:spPr bwMode="auto">
          <a:xfrm>
            <a:off x="844668" y="4473377"/>
            <a:ext cx="8395906" cy="479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ja-JP" altLang="en-US" sz="3000" b="1" dirty="0">
                <a:latin typeface="Meiryo UI" panose="020B0604030504040204" pitchFamily="50" charset="-128"/>
                <a:ea typeface="Meiryo UI" panose="020B0604030504040204" pitchFamily="50" charset="-128"/>
                <a:cs typeface="Arial" panose="020B0604020202020204" pitchFamily="34" charset="0"/>
              </a:rPr>
              <a:t>☆なぜロータリークラブ会員であり続けているのですか</a:t>
            </a:r>
            <a:r>
              <a:rPr lang="ja-JP" altLang="en-US" sz="3000" dirty="0">
                <a:latin typeface="Meiryo UI" panose="020B0604030504040204" pitchFamily="50" charset="-128"/>
                <a:ea typeface="Meiryo UI" panose="020B0604030504040204" pitchFamily="50" charset="-128"/>
                <a:cs typeface="Arial" panose="020B0604020202020204" pitchFamily="34" charset="0"/>
              </a:rPr>
              <a:t>　</a:t>
            </a:r>
            <a:r>
              <a:rPr lang="ja-JP" altLang="en-US" sz="3000" b="1" dirty="0">
                <a:latin typeface="Arial" panose="020B0604020202020204" pitchFamily="34" charset="0"/>
                <a:ea typeface="Meiryo UI" panose="020B0604030504040204" pitchFamily="50" charset="-128"/>
                <a:cs typeface="Arial" panose="020B0604020202020204" pitchFamily="34" charset="0"/>
              </a:rPr>
              <a:t>　</a:t>
            </a:r>
            <a:endParaRPr lang="en-US" altLang="ja-JP" sz="3000" b="1" dirty="0">
              <a:latin typeface="Arial" panose="020B0604020202020204" pitchFamily="34" charset="0"/>
              <a:ea typeface="Meiryo UI" panose="020B0604030504040204" pitchFamily="50" charset="-128"/>
              <a:cs typeface="Arial" panose="020B0604020202020204" pitchFamily="34" charset="0"/>
            </a:endParaRPr>
          </a:p>
        </p:txBody>
      </p:sp>
      <p:sp>
        <p:nvSpPr>
          <p:cNvPr id="11" name="コンテンツ プレースホルダー 2">
            <a:extLst>
              <a:ext uri="{FF2B5EF4-FFF2-40B4-BE49-F238E27FC236}">
                <a16:creationId xmlns:a16="http://schemas.microsoft.com/office/drawing/2014/main" id="{9499EB02-9F5C-AA99-D196-A3719B766B51}"/>
              </a:ext>
            </a:extLst>
          </p:cNvPr>
          <p:cNvSpPr txBox="1">
            <a:spLocks/>
          </p:cNvSpPr>
          <p:nvPr/>
        </p:nvSpPr>
        <p:spPr bwMode="auto">
          <a:xfrm>
            <a:off x="1729834" y="4934216"/>
            <a:ext cx="9852565" cy="47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ヒラギノ角ゴ Pro W3" charset="0"/>
                <a:cs typeface="ヒラギノ角ゴ Pro W3" charset="0"/>
              </a:defRPr>
            </a:lvl1pPr>
            <a:lvl2pPr marL="742950" indent="-285750" defTabSz="457200">
              <a:defRPr sz="2400">
                <a:solidFill>
                  <a:schemeClr val="tx1"/>
                </a:solidFill>
                <a:latin typeface="Arial" panose="020B0604020202020204" pitchFamily="34" charset="0"/>
                <a:ea typeface="ヒラギノ角ゴ Pro W3" charset="0"/>
                <a:cs typeface="ヒラギノ角ゴ Pro W3" charset="0"/>
              </a:defRPr>
            </a:lvl2pPr>
            <a:lvl3pPr marL="1143000" indent="-228600" defTabSz="457200">
              <a:defRPr sz="2400">
                <a:solidFill>
                  <a:schemeClr val="tx1"/>
                </a:solidFill>
                <a:latin typeface="Arial" panose="020B0604020202020204" pitchFamily="34" charset="0"/>
                <a:ea typeface="ヒラギノ角ゴ Pro W3" charset="0"/>
                <a:cs typeface="ヒラギノ角ゴ Pro W3" charset="0"/>
              </a:defRPr>
            </a:lvl3pPr>
            <a:lvl4pPr marL="1600200" indent="-228600" defTabSz="457200">
              <a:defRPr sz="2400">
                <a:solidFill>
                  <a:schemeClr val="tx1"/>
                </a:solidFill>
                <a:latin typeface="Arial" panose="020B0604020202020204" pitchFamily="34" charset="0"/>
                <a:ea typeface="ヒラギノ角ゴ Pro W3" charset="0"/>
                <a:cs typeface="ヒラギノ角ゴ Pro W3" charset="0"/>
              </a:defRPr>
            </a:lvl4pPr>
            <a:lvl5pPr marL="2057400" indent="-228600" defTabSz="457200">
              <a:defRPr sz="2400">
                <a:solidFill>
                  <a:schemeClr val="tx1"/>
                </a:solidFill>
                <a:latin typeface="Arial" panose="020B0604020202020204" pitchFamily="34" charset="0"/>
                <a:ea typeface="ヒラギノ角ゴ Pro W3" charset="0"/>
                <a:cs typeface="ヒラギノ角ゴ Pro W3"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9pPr>
          </a:lstStyle>
          <a:p>
            <a:pPr>
              <a:spcBef>
                <a:spcPct val="20000"/>
              </a:spcBef>
              <a:buFont typeface="Arial" panose="020B0604020202020204" pitchFamily="34" charset="0"/>
              <a:buNone/>
            </a:pPr>
            <a:r>
              <a:rPr lang="ja-JP" altLang="en-US" dirty="0">
                <a:solidFill>
                  <a:srgbClr val="0070C0"/>
                </a:solidFill>
                <a:latin typeface="Meiryo UI" panose="020B0604030504040204" pitchFamily="50" charset="-128"/>
                <a:ea typeface="Meiryo UI" panose="020B0604030504040204" pitchFamily="50" charset="-128"/>
                <a:cs typeface="Arial" panose="020B0604020202020204" pitchFamily="34" charset="0"/>
              </a:rPr>
              <a:t>理念と指針、あるいは活動が自らの価値観と一致している。　居心地が良い。</a:t>
            </a:r>
            <a:endParaRPr kumimoji="1" lang="ja-JP" altLang="en-US" dirty="0">
              <a:solidFill>
                <a:srgbClr val="0070C0"/>
              </a:solidFill>
              <a:latin typeface="Georgia" panose="02040502050405020303" pitchFamily="18" charset="0"/>
              <a:ea typeface="MS PGothic" panose="020B0600070205080204" pitchFamily="50" charset="-128"/>
              <a:cs typeface="Georgia" panose="02040502050405020303" pitchFamily="18" charset="0"/>
            </a:endParaRPr>
          </a:p>
        </p:txBody>
      </p:sp>
      <p:sp>
        <p:nvSpPr>
          <p:cNvPr id="12" name="Content Placeholder 2">
            <a:extLst>
              <a:ext uri="{FF2B5EF4-FFF2-40B4-BE49-F238E27FC236}">
                <a16:creationId xmlns:a16="http://schemas.microsoft.com/office/drawing/2014/main" id="{BD20F4A4-DA04-F4F3-E63A-3B43D3F209D7}"/>
              </a:ext>
            </a:extLst>
          </p:cNvPr>
          <p:cNvSpPr txBox="1">
            <a:spLocks/>
          </p:cNvSpPr>
          <p:nvPr/>
        </p:nvSpPr>
        <p:spPr bwMode="auto">
          <a:xfrm>
            <a:off x="844668" y="5451372"/>
            <a:ext cx="7395781" cy="479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ja-JP" altLang="en-US" sz="3000" b="1" dirty="0">
                <a:latin typeface="Meiryo UI" panose="020B0604030504040204" pitchFamily="50" charset="-128"/>
                <a:ea typeface="Meiryo UI" panose="020B0604030504040204" pitchFamily="50" charset="-128"/>
                <a:cs typeface="Arial" panose="020B0604020202020204" pitchFamily="34" charset="0"/>
              </a:rPr>
              <a:t>☆あなたのクラブを代表する活動は何ですか？</a:t>
            </a:r>
            <a:r>
              <a:rPr lang="ja-JP" altLang="en-US" sz="3000" dirty="0">
                <a:latin typeface="Meiryo UI" panose="020B0604030504040204" pitchFamily="50" charset="-128"/>
                <a:ea typeface="Meiryo UI" panose="020B0604030504040204" pitchFamily="50" charset="-128"/>
                <a:cs typeface="Arial" panose="020B0604020202020204" pitchFamily="34" charset="0"/>
              </a:rPr>
              <a:t>　</a:t>
            </a:r>
            <a:r>
              <a:rPr lang="ja-JP" altLang="en-US" sz="3000" b="1" dirty="0">
                <a:latin typeface="Arial" panose="020B0604020202020204" pitchFamily="34" charset="0"/>
                <a:ea typeface="Meiryo UI" panose="020B0604030504040204" pitchFamily="50" charset="-128"/>
                <a:cs typeface="Arial" panose="020B0604020202020204" pitchFamily="34" charset="0"/>
              </a:rPr>
              <a:t>　</a:t>
            </a:r>
            <a:endParaRPr lang="en-US" altLang="ja-JP" sz="3000" b="1" dirty="0">
              <a:latin typeface="Arial" panose="020B0604020202020204" pitchFamily="34" charset="0"/>
              <a:ea typeface="Meiryo UI" panose="020B0604030504040204" pitchFamily="50" charset="-128"/>
              <a:cs typeface="Arial" panose="020B0604020202020204" pitchFamily="34" charset="0"/>
            </a:endParaRPr>
          </a:p>
        </p:txBody>
      </p:sp>
      <p:sp>
        <p:nvSpPr>
          <p:cNvPr id="13" name="コンテンツ プレースホルダー 2">
            <a:extLst>
              <a:ext uri="{FF2B5EF4-FFF2-40B4-BE49-F238E27FC236}">
                <a16:creationId xmlns:a16="http://schemas.microsoft.com/office/drawing/2014/main" id="{817F5715-0AE8-7D29-CD7C-3D2EBDFC1021}"/>
              </a:ext>
            </a:extLst>
          </p:cNvPr>
          <p:cNvSpPr txBox="1">
            <a:spLocks/>
          </p:cNvSpPr>
          <p:nvPr/>
        </p:nvSpPr>
        <p:spPr bwMode="auto">
          <a:xfrm>
            <a:off x="1729834" y="5866649"/>
            <a:ext cx="9852565" cy="95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ヒラギノ角ゴ Pro W3" charset="0"/>
                <a:cs typeface="ヒラギノ角ゴ Pro W3" charset="0"/>
              </a:defRPr>
            </a:lvl1pPr>
            <a:lvl2pPr marL="742950" indent="-285750" defTabSz="457200">
              <a:defRPr sz="2400">
                <a:solidFill>
                  <a:schemeClr val="tx1"/>
                </a:solidFill>
                <a:latin typeface="Arial" panose="020B0604020202020204" pitchFamily="34" charset="0"/>
                <a:ea typeface="ヒラギノ角ゴ Pro W3" charset="0"/>
                <a:cs typeface="ヒラギノ角ゴ Pro W3" charset="0"/>
              </a:defRPr>
            </a:lvl2pPr>
            <a:lvl3pPr marL="1143000" indent="-228600" defTabSz="457200">
              <a:defRPr sz="2400">
                <a:solidFill>
                  <a:schemeClr val="tx1"/>
                </a:solidFill>
                <a:latin typeface="Arial" panose="020B0604020202020204" pitchFamily="34" charset="0"/>
                <a:ea typeface="ヒラギノ角ゴ Pro W3" charset="0"/>
                <a:cs typeface="ヒラギノ角ゴ Pro W3" charset="0"/>
              </a:defRPr>
            </a:lvl3pPr>
            <a:lvl4pPr marL="1600200" indent="-228600" defTabSz="457200">
              <a:defRPr sz="2400">
                <a:solidFill>
                  <a:schemeClr val="tx1"/>
                </a:solidFill>
                <a:latin typeface="Arial" panose="020B0604020202020204" pitchFamily="34" charset="0"/>
                <a:ea typeface="ヒラギノ角ゴ Pro W3" charset="0"/>
                <a:cs typeface="ヒラギノ角ゴ Pro W3" charset="0"/>
              </a:defRPr>
            </a:lvl4pPr>
            <a:lvl5pPr marL="2057400" indent="-228600" defTabSz="457200">
              <a:defRPr sz="2400">
                <a:solidFill>
                  <a:schemeClr val="tx1"/>
                </a:solidFill>
                <a:latin typeface="Arial" panose="020B0604020202020204" pitchFamily="34" charset="0"/>
                <a:ea typeface="ヒラギノ角ゴ Pro W3" charset="0"/>
                <a:cs typeface="ヒラギノ角ゴ Pro W3"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9pPr>
          </a:lstStyle>
          <a:p>
            <a:pPr>
              <a:spcBef>
                <a:spcPct val="20000"/>
              </a:spcBef>
              <a:buFont typeface="Arial" panose="020B0604020202020204" pitchFamily="34" charset="0"/>
              <a:buNone/>
            </a:pPr>
            <a:r>
              <a:rPr lang="ja-JP" altLang="en-US" dirty="0">
                <a:solidFill>
                  <a:srgbClr val="0070C0"/>
                </a:solidFill>
                <a:latin typeface="Meiryo UI" panose="020B0604030504040204" pitchFamily="50" charset="-128"/>
                <a:ea typeface="Meiryo UI" panose="020B0604030504040204" pitchFamily="50" charset="-128"/>
                <a:cs typeface="Arial" panose="020B0604020202020204" pitchFamily="34" charset="0"/>
              </a:rPr>
              <a:t>実施してきた「よいこと」を、会員歴の</a:t>
            </a:r>
            <a:r>
              <a:rPr lang="ja-JP" altLang="en-US" dirty="0">
                <a:solidFill>
                  <a:srgbClr val="002060"/>
                </a:solidFill>
                <a:latin typeface="Meiryo UI" panose="020B0604030504040204" pitchFamily="50" charset="-128"/>
                <a:ea typeface="Meiryo UI" panose="020B0604030504040204" pitchFamily="50" charset="-128"/>
                <a:cs typeface="Arial" panose="020B0604020202020204" pitchFamily="34" charset="0"/>
              </a:rPr>
              <a:t>長短</a:t>
            </a:r>
            <a:r>
              <a:rPr lang="ja-JP" altLang="en-US" dirty="0">
                <a:solidFill>
                  <a:srgbClr val="0070C0"/>
                </a:solidFill>
                <a:latin typeface="Meiryo UI" panose="020B0604030504040204" pitchFamily="50" charset="-128"/>
                <a:ea typeface="Meiryo UI" panose="020B0604030504040204" pitchFamily="50" charset="-128"/>
                <a:cs typeface="Arial" panose="020B0604020202020204" pitchFamily="34" charset="0"/>
              </a:rPr>
              <a:t>に関わらず</a:t>
            </a:r>
            <a:r>
              <a:rPr kumimoji="1" lang="ja-JP" altLang="en-US" dirty="0">
                <a:solidFill>
                  <a:srgbClr val="0070C0"/>
                </a:solidFill>
                <a:latin typeface="Meiryo UI" panose="020B0604030504040204" pitchFamily="50" charset="-128"/>
                <a:ea typeface="Meiryo UI" panose="020B0604030504040204" pitchFamily="50" charset="-128"/>
                <a:cs typeface="Georgia" panose="02040502050405020303" pitchFamily="18" charset="0"/>
              </a:rPr>
              <a:t>共有し語り合う機会を設けてみることが</a:t>
            </a:r>
            <a:r>
              <a:rPr lang="ja-JP" altLang="en-US" dirty="0">
                <a:solidFill>
                  <a:srgbClr val="0070C0"/>
                </a:solidFill>
                <a:latin typeface="Meiryo UI" panose="020B0604030504040204" pitchFamily="50" charset="-128"/>
                <a:ea typeface="Meiryo UI" panose="020B0604030504040204" pitchFamily="50" charset="-128"/>
                <a:cs typeface="Georgia" panose="02040502050405020303" pitchFamily="18" charset="0"/>
              </a:rPr>
              <a:t>望まれる。</a:t>
            </a:r>
            <a:endParaRPr kumimoji="1" lang="ja-JP" altLang="en-US" dirty="0">
              <a:solidFill>
                <a:srgbClr val="0070C0"/>
              </a:solidFill>
              <a:latin typeface="Georgia" panose="02040502050405020303" pitchFamily="18" charset="0"/>
              <a:ea typeface="MS PGothic" panose="020B0600070205080204" pitchFamily="50" charset="-128"/>
              <a:cs typeface="Georgia" panose="02040502050405020303" pitchFamily="18" charset="0"/>
            </a:endParaRPr>
          </a:p>
        </p:txBody>
      </p:sp>
      <p:grpSp>
        <p:nvGrpSpPr>
          <p:cNvPr id="14" name="グループ化 13">
            <a:extLst>
              <a:ext uri="{FF2B5EF4-FFF2-40B4-BE49-F238E27FC236}">
                <a16:creationId xmlns:a16="http://schemas.microsoft.com/office/drawing/2014/main" id="{D2EB86E6-053D-6660-42E1-F2681510388A}"/>
              </a:ext>
            </a:extLst>
          </p:cNvPr>
          <p:cNvGrpSpPr/>
          <p:nvPr/>
        </p:nvGrpSpPr>
        <p:grpSpPr>
          <a:xfrm>
            <a:off x="10286652" y="1143242"/>
            <a:ext cx="1806766" cy="713154"/>
            <a:chOff x="10200617" y="1143242"/>
            <a:chExt cx="1806766" cy="713154"/>
          </a:xfrm>
        </p:grpSpPr>
        <p:sp>
          <p:nvSpPr>
            <p:cNvPr id="15" name="楕円 14">
              <a:extLst>
                <a:ext uri="{FF2B5EF4-FFF2-40B4-BE49-F238E27FC236}">
                  <a16:creationId xmlns:a16="http://schemas.microsoft.com/office/drawing/2014/main" id="{51D54DBD-C32A-5437-79C8-5255854BB897}"/>
                </a:ext>
              </a:extLst>
            </p:cNvPr>
            <p:cNvSpPr/>
            <p:nvPr/>
          </p:nvSpPr>
          <p:spPr>
            <a:xfrm>
              <a:off x="10200617" y="1143242"/>
              <a:ext cx="1806766" cy="713154"/>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D7844B7D-A4C7-46B6-5067-DFDB7716C99B}"/>
                </a:ext>
              </a:extLst>
            </p:cNvPr>
            <p:cNvSpPr txBox="1"/>
            <p:nvPr/>
          </p:nvSpPr>
          <p:spPr>
            <a:xfrm>
              <a:off x="10641292" y="1238209"/>
              <a:ext cx="925417" cy="523220"/>
            </a:xfrm>
            <a:prstGeom prst="rect">
              <a:avLst/>
            </a:prstGeom>
            <a:noFill/>
          </p:spPr>
          <p:txBody>
            <a:bodyPr wrap="square" rtlCol="0">
              <a:spAutoFit/>
            </a:bodyPr>
            <a:lstStyle/>
            <a:p>
              <a:r>
                <a:rPr kumimoji="1" lang="ja-JP" altLang="en-US" sz="2800" b="1" dirty="0">
                  <a:solidFill>
                    <a:srgbClr val="002060"/>
                  </a:solidFill>
                  <a:latin typeface="Meiryo UI" panose="020B0604030504040204" pitchFamily="50" charset="-128"/>
                  <a:ea typeface="Meiryo UI" panose="020B0604030504040204" pitchFamily="50" charset="-128"/>
                </a:rPr>
                <a:t>親睦</a:t>
              </a:r>
            </a:p>
          </p:txBody>
        </p:sp>
      </p:grpSp>
      <p:grpSp>
        <p:nvGrpSpPr>
          <p:cNvPr id="17" name="グループ化 16">
            <a:extLst>
              <a:ext uri="{FF2B5EF4-FFF2-40B4-BE49-F238E27FC236}">
                <a16:creationId xmlns:a16="http://schemas.microsoft.com/office/drawing/2014/main" id="{35A093DD-D2D0-57EE-4849-1163E7452603}"/>
              </a:ext>
            </a:extLst>
          </p:cNvPr>
          <p:cNvGrpSpPr/>
          <p:nvPr/>
        </p:nvGrpSpPr>
        <p:grpSpPr>
          <a:xfrm>
            <a:off x="10286652" y="2437778"/>
            <a:ext cx="1806766" cy="735810"/>
            <a:chOff x="10188071" y="2437778"/>
            <a:chExt cx="1806766" cy="735810"/>
          </a:xfrm>
        </p:grpSpPr>
        <p:sp>
          <p:nvSpPr>
            <p:cNvPr id="18" name="楕円 17">
              <a:extLst>
                <a:ext uri="{FF2B5EF4-FFF2-40B4-BE49-F238E27FC236}">
                  <a16:creationId xmlns:a16="http://schemas.microsoft.com/office/drawing/2014/main" id="{67B0ADB8-AC5D-EFF5-4942-08176C138413}"/>
                </a:ext>
              </a:extLst>
            </p:cNvPr>
            <p:cNvSpPr/>
            <p:nvPr/>
          </p:nvSpPr>
          <p:spPr>
            <a:xfrm>
              <a:off x="10188071" y="2437778"/>
              <a:ext cx="1806766" cy="713154"/>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D87D6102-BB6F-1D67-3AA4-9DEF44A1568F}"/>
                </a:ext>
              </a:extLst>
            </p:cNvPr>
            <p:cNvSpPr txBox="1"/>
            <p:nvPr/>
          </p:nvSpPr>
          <p:spPr>
            <a:xfrm>
              <a:off x="10326546" y="2465702"/>
              <a:ext cx="1529815" cy="707886"/>
            </a:xfrm>
            <a:prstGeom prst="rect">
              <a:avLst/>
            </a:prstGeom>
            <a:noFill/>
          </p:spPr>
          <p:txBody>
            <a:bodyPr wrap="square" rtlCol="0">
              <a:spAutoFit/>
            </a:bodyPr>
            <a:lstStyle/>
            <a:p>
              <a:pPr algn="ctr">
                <a:lnSpc>
                  <a:spcPts val="2400"/>
                </a:lnSpc>
              </a:pPr>
              <a:r>
                <a:rPr kumimoji="1" lang="ja-JP" altLang="en-US" b="1" dirty="0">
                  <a:solidFill>
                    <a:srgbClr val="002060"/>
                  </a:solidFill>
                  <a:latin typeface="Meiryo UI" panose="020B0604030504040204" pitchFamily="50" charset="-128"/>
                  <a:ea typeface="Meiryo UI" panose="020B0604030504040204" pitchFamily="50" charset="-128"/>
                </a:rPr>
                <a:t>リーダーシップ</a:t>
              </a:r>
              <a:endParaRPr kumimoji="1" lang="en-US" altLang="ja-JP" b="1" dirty="0">
                <a:solidFill>
                  <a:srgbClr val="002060"/>
                </a:solidFill>
                <a:latin typeface="Meiryo UI" panose="020B0604030504040204" pitchFamily="50" charset="-128"/>
                <a:ea typeface="Meiryo UI" panose="020B0604030504040204" pitchFamily="50" charset="-128"/>
              </a:endParaRPr>
            </a:p>
            <a:p>
              <a:pPr algn="ctr">
                <a:lnSpc>
                  <a:spcPts val="2400"/>
                </a:lnSpc>
              </a:pPr>
              <a:r>
                <a:rPr lang="ja-JP" altLang="en-US" sz="2400" b="1" dirty="0">
                  <a:solidFill>
                    <a:srgbClr val="002060"/>
                  </a:solidFill>
                  <a:latin typeface="Meiryo UI" panose="020B0604030504040204" pitchFamily="50" charset="-128"/>
                  <a:ea typeface="Meiryo UI" panose="020B0604030504040204" pitchFamily="50" charset="-128"/>
                </a:rPr>
                <a:t>多様性</a:t>
              </a:r>
              <a:endParaRPr kumimoji="1" lang="ja-JP" altLang="en-US" sz="2400" b="1" dirty="0">
                <a:solidFill>
                  <a:srgbClr val="002060"/>
                </a:solidFill>
                <a:latin typeface="Meiryo UI" panose="020B0604030504040204" pitchFamily="50" charset="-128"/>
                <a:ea typeface="Meiryo UI" panose="020B0604030504040204" pitchFamily="50" charset="-128"/>
              </a:endParaRPr>
            </a:p>
          </p:txBody>
        </p:sp>
      </p:grpSp>
      <p:grpSp>
        <p:nvGrpSpPr>
          <p:cNvPr id="20" name="グループ化 19">
            <a:extLst>
              <a:ext uri="{FF2B5EF4-FFF2-40B4-BE49-F238E27FC236}">
                <a16:creationId xmlns:a16="http://schemas.microsoft.com/office/drawing/2014/main" id="{5FBBBCD2-8EC3-ABD4-9038-94182990E584}"/>
              </a:ext>
            </a:extLst>
          </p:cNvPr>
          <p:cNvGrpSpPr/>
          <p:nvPr/>
        </p:nvGrpSpPr>
        <p:grpSpPr>
          <a:xfrm>
            <a:off x="10286652" y="3644129"/>
            <a:ext cx="1806766" cy="713154"/>
            <a:chOff x="10343836" y="3644129"/>
            <a:chExt cx="1806766" cy="713154"/>
          </a:xfrm>
        </p:grpSpPr>
        <p:sp>
          <p:nvSpPr>
            <p:cNvPr id="21" name="楕円 20">
              <a:extLst>
                <a:ext uri="{FF2B5EF4-FFF2-40B4-BE49-F238E27FC236}">
                  <a16:creationId xmlns:a16="http://schemas.microsoft.com/office/drawing/2014/main" id="{F4F14FDF-2888-1EA2-E886-4597D5D5F952}"/>
                </a:ext>
              </a:extLst>
            </p:cNvPr>
            <p:cNvSpPr/>
            <p:nvPr/>
          </p:nvSpPr>
          <p:spPr>
            <a:xfrm>
              <a:off x="10343836" y="3644129"/>
              <a:ext cx="1806766" cy="713154"/>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テキスト ボックス 21">
              <a:extLst>
                <a:ext uri="{FF2B5EF4-FFF2-40B4-BE49-F238E27FC236}">
                  <a16:creationId xmlns:a16="http://schemas.microsoft.com/office/drawing/2014/main" id="{8B6673DE-5332-FDBA-AB8A-3394D18378BE}"/>
                </a:ext>
              </a:extLst>
            </p:cNvPr>
            <p:cNvSpPr txBox="1"/>
            <p:nvPr/>
          </p:nvSpPr>
          <p:spPr>
            <a:xfrm>
              <a:off x="10784511" y="3739096"/>
              <a:ext cx="925417" cy="523220"/>
            </a:xfrm>
            <a:prstGeom prst="rect">
              <a:avLst/>
            </a:prstGeom>
            <a:noFill/>
          </p:spPr>
          <p:txBody>
            <a:bodyPr wrap="square" rtlCol="0">
              <a:spAutoFit/>
            </a:bodyPr>
            <a:lstStyle/>
            <a:p>
              <a:r>
                <a:rPr lang="ja-JP" altLang="en-US" sz="2800" b="1" dirty="0">
                  <a:solidFill>
                    <a:srgbClr val="002060"/>
                  </a:solidFill>
                  <a:latin typeface="Meiryo UI" panose="020B0604030504040204" pitchFamily="50" charset="-128"/>
                  <a:ea typeface="Meiryo UI" panose="020B0604030504040204" pitchFamily="50" charset="-128"/>
                </a:rPr>
                <a:t>奉仕</a:t>
              </a:r>
              <a:endParaRPr kumimoji="1" lang="ja-JP" altLang="en-US" sz="2800" b="1" dirty="0">
                <a:solidFill>
                  <a:srgbClr val="002060"/>
                </a:solidFill>
                <a:latin typeface="Meiryo UI" panose="020B0604030504040204" pitchFamily="50" charset="-128"/>
                <a:ea typeface="Meiryo UI" panose="020B0604030504040204" pitchFamily="50" charset="-128"/>
              </a:endParaRPr>
            </a:p>
          </p:txBody>
        </p:sp>
      </p:grpSp>
      <p:grpSp>
        <p:nvGrpSpPr>
          <p:cNvPr id="23" name="グループ化 22">
            <a:extLst>
              <a:ext uri="{FF2B5EF4-FFF2-40B4-BE49-F238E27FC236}">
                <a16:creationId xmlns:a16="http://schemas.microsoft.com/office/drawing/2014/main" id="{C7696AA3-8C3D-D80E-CB89-BD13E33D92D8}"/>
              </a:ext>
            </a:extLst>
          </p:cNvPr>
          <p:cNvGrpSpPr/>
          <p:nvPr/>
        </p:nvGrpSpPr>
        <p:grpSpPr>
          <a:xfrm>
            <a:off x="10286652" y="4898960"/>
            <a:ext cx="1806766" cy="713154"/>
            <a:chOff x="10311788" y="4898960"/>
            <a:chExt cx="1806766" cy="713154"/>
          </a:xfrm>
        </p:grpSpPr>
        <p:sp>
          <p:nvSpPr>
            <p:cNvPr id="24" name="楕円 23">
              <a:extLst>
                <a:ext uri="{FF2B5EF4-FFF2-40B4-BE49-F238E27FC236}">
                  <a16:creationId xmlns:a16="http://schemas.microsoft.com/office/drawing/2014/main" id="{C7E79C21-2B29-83CB-9139-B7A88A927FD6}"/>
                </a:ext>
              </a:extLst>
            </p:cNvPr>
            <p:cNvSpPr/>
            <p:nvPr/>
          </p:nvSpPr>
          <p:spPr>
            <a:xfrm>
              <a:off x="10311788" y="4898960"/>
              <a:ext cx="1806766" cy="713154"/>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F92935E4-649F-5AB6-C9BA-43668D72FB0D}"/>
                </a:ext>
              </a:extLst>
            </p:cNvPr>
            <p:cNvSpPr txBox="1"/>
            <p:nvPr/>
          </p:nvSpPr>
          <p:spPr>
            <a:xfrm>
              <a:off x="10543644" y="4993927"/>
              <a:ext cx="1343055" cy="523220"/>
            </a:xfrm>
            <a:prstGeom prst="rect">
              <a:avLst/>
            </a:prstGeom>
            <a:noFill/>
          </p:spPr>
          <p:txBody>
            <a:bodyPr wrap="square" rtlCol="0">
              <a:spAutoFit/>
            </a:bodyPr>
            <a:lstStyle/>
            <a:p>
              <a:r>
                <a:rPr lang="ja-JP" altLang="en-US" sz="2800" b="1" dirty="0">
                  <a:solidFill>
                    <a:srgbClr val="002060"/>
                  </a:solidFill>
                  <a:latin typeface="Meiryo UI" panose="020B0604030504040204" pitchFamily="50" charset="-128"/>
                  <a:ea typeface="Meiryo UI" panose="020B0604030504040204" pitchFamily="50" charset="-128"/>
                </a:rPr>
                <a:t>高潔性</a:t>
              </a:r>
              <a:endParaRPr kumimoji="1" lang="ja-JP" altLang="en-US" sz="2800" b="1" dirty="0">
                <a:solidFill>
                  <a:srgbClr val="002060"/>
                </a:solidFill>
                <a:latin typeface="Meiryo UI" panose="020B0604030504040204" pitchFamily="50" charset="-128"/>
                <a:ea typeface="Meiryo UI" panose="020B0604030504040204" pitchFamily="50" charset="-128"/>
              </a:endParaRPr>
            </a:p>
          </p:txBody>
        </p:sp>
      </p:grpSp>
      <p:grpSp>
        <p:nvGrpSpPr>
          <p:cNvPr id="26" name="グループ化 25">
            <a:extLst>
              <a:ext uri="{FF2B5EF4-FFF2-40B4-BE49-F238E27FC236}">
                <a16:creationId xmlns:a16="http://schemas.microsoft.com/office/drawing/2014/main" id="{431C8E6C-49D4-5FA4-23A8-B20A17F0BFC2}"/>
              </a:ext>
            </a:extLst>
          </p:cNvPr>
          <p:cNvGrpSpPr/>
          <p:nvPr/>
        </p:nvGrpSpPr>
        <p:grpSpPr>
          <a:xfrm>
            <a:off x="10286652" y="6043399"/>
            <a:ext cx="1806766" cy="713154"/>
            <a:chOff x="10385234" y="6043399"/>
            <a:chExt cx="1806766" cy="713154"/>
          </a:xfrm>
        </p:grpSpPr>
        <p:sp>
          <p:nvSpPr>
            <p:cNvPr id="27" name="楕円 26">
              <a:extLst>
                <a:ext uri="{FF2B5EF4-FFF2-40B4-BE49-F238E27FC236}">
                  <a16:creationId xmlns:a16="http://schemas.microsoft.com/office/drawing/2014/main" id="{DE857E85-9AFC-8571-8D30-97570E4B0FBF}"/>
                </a:ext>
              </a:extLst>
            </p:cNvPr>
            <p:cNvSpPr/>
            <p:nvPr/>
          </p:nvSpPr>
          <p:spPr>
            <a:xfrm>
              <a:off x="10385234" y="6043399"/>
              <a:ext cx="1806766" cy="713154"/>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2DBCF5F3-22AB-3996-0261-7629832035E9}"/>
                </a:ext>
              </a:extLst>
            </p:cNvPr>
            <p:cNvSpPr txBox="1"/>
            <p:nvPr/>
          </p:nvSpPr>
          <p:spPr>
            <a:xfrm>
              <a:off x="10825909" y="6138366"/>
              <a:ext cx="925417" cy="523220"/>
            </a:xfrm>
            <a:prstGeom prst="rect">
              <a:avLst/>
            </a:prstGeom>
            <a:noFill/>
          </p:spPr>
          <p:txBody>
            <a:bodyPr wrap="square" rtlCol="0">
              <a:spAutoFit/>
            </a:bodyPr>
            <a:lstStyle/>
            <a:p>
              <a:r>
                <a:rPr lang="ja-JP" altLang="en-US" sz="2800" b="1" dirty="0">
                  <a:solidFill>
                    <a:srgbClr val="002060"/>
                  </a:solidFill>
                  <a:latin typeface="Meiryo UI" panose="020B0604030504040204" pitchFamily="50" charset="-128"/>
                  <a:ea typeface="Meiryo UI" panose="020B0604030504040204" pitchFamily="50" charset="-128"/>
                </a:rPr>
                <a:t>奉仕</a:t>
              </a:r>
              <a:endParaRPr kumimoji="1" lang="ja-JP" altLang="en-US" sz="2800" b="1" dirty="0">
                <a:solidFill>
                  <a:srgbClr val="002060"/>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321208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ppt_x</p:attrName>
                                        </p:attrNameLst>
                                      </p:cBhvr>
                                      <p:tavLst>
                                        <p:tav tm="0">
                                          <p:val>
                                            <p:strVal val="#ppt_x-#ppt_w/2"/>
                                          </p:val>
                                        </p:tav>
                                        <p:tav tm="100000">
                                          <p:val>
                                            <p:strVal val="#ppt_x"/>
                                          </p:val>
                                        </p:tav>
                                      </p:tavLst>
                                    </p:anim>
                                    <p:anim calcmode="lin" valueType="num">
                                      <p:cBhvr>
                                        <p:cTn id="21" dur="500" fill="hold"/>
                                        <p:tgtEl>
                                          <p:spTgt spid="6"/>
                                        </p:tgtEl>
                                        <p:attrNameLst>
                                          <p:attrName>ppt_y</p:attrName>
                                        </p:attrNameLst>
                                      </p:cBhvr>
                                      <p:tavLst>
                                        <p:tav tm="0">
                                          <p:val>
                                            <p:strVal val="#ppt_y"/>
                                          </p:val>
                                        </p:tav>
                                        <p:tav tm="100000">
                                          <p:val>
                                            <p:strVal val="#ppt_y"/>
                                          </p:val>
                                        </p:tav>
                                      </p:tavLst>
                                    </p:anim>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ppt_x</p:attrName>
                                        </p:attrNameLst>
                                      </p:cBhvr>
                                      <p:tavLst>
                                        <p:tav tm="0">
                                          <p:val>
                                            <p:strVal val="#ppt_x-#ppt_w/2"/>
                                          </p:val>
                                        </p:tav>
                                        <p:tav tm="100000">
                                          <p:val>
                                            <p:strVal val="#ppt_x"/>
                                          </p:val>
                                        </p:tav>
                                      </p:tavLst>
                                    </p:anim>
                                    <p:anim calcmode="lin" valueType="num">
                                      <p:cBhvr>
                                        <p:cTn id="34" dur="500" fill="hold"/>
                                        <p:tgtEl>
                                          <p:spTgt spid="4"/>
                                        </p:tgtEl>
                                        <p:attrNameLst>
                                          <p:attrName>ppt_y</p:attrName>
                                        </p:attrNameLst>
                                      </p:cBhvr>
                                      <p:tavLst>
                                        <p:tav tm="0">
                                          <p:val>
                                            <p:strVal val="#ppt_y"/>
                                          </p:val>
                                        </p:tav>
                                        <p:tav tm="100000">
                                          <p:val>
                                            <p:strVal val="#ppt_y"/>
                                          </p:val>
                                        </p:tav>
                                      </p:tavLst>
                                    </p:anim>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ppt_x</p:attrName>
                                        </p:attrNameLst>
                                      </p:cBhvr>
                                      <p:tavLst>
                                        <p:tav tm="0">
                                          <p:val>
                                            <p:strVal val="#ppt_x-#ppt_w/2"/>
                                          </p:val>
                                        </p:tav>
                                        <p:tav tm="100000">
                                          <p:val>
                                            <p:strVal val="#ppt_x"/>
                                          </p:val>
                                        </p:tav>
                                      </p:tavLst>
                                    </p:anim>
                                    <p:anim calcmode="lin" valueType="num">
                                      <p:cBhvr>
                                        <p:cTn id="47" dur="500" fill="hold"/>
                                        <p:tgtEl>
                                          <p:spTgt spid="10"/>
                                        </p:tgtEl>
                                        <p:attrNameLst>
                                          <p:attrName>ppt_y</p:attrName>
                                        </p:attrNameLst>
                                      </p:cBhvr>
                                      <p:tavLst>
                                        <p:tav tm="0">
                                          <p:val>
                                            <p:strVal val="#ppt_y"/>
                                          </p:val>
                                        </p:tav>
                                        <p:tav tm="100000">
                                          <p:val>
                                            <p:strVal val="#ppt_y"/>
                                          </p:val>
                                        </p:tav>
                                      </p:tavLst>
                                    </p:anim>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ppt_x</p:attrName>
                                        </p:attrNameLst>
                                      </p:cBhvr>
                                      <p:tavLst>
                                        <p:tav tm="0">
                                          <p:val>
                                            <p:strVal val="#ppt_x-#ppt_w/2"/>
                                          </p:val>
                                        </p:tav>
                                        <p:tav tm="100000">
                                          <p:val>
                                            <p:strVal val="#ppt_x"/>
                                          </p:val>
                                        </p:tav>
                                      </p:tavLst>
                                    </p:anim>
                                    <p:anim calcmode="lin" valueType="num">
                                      <p:cBhvr>
                                        <p:cTn id="60" dur="500" fill="hold"/>
                                        <p:tgtEl>
                                          <p:spTgt spid="12"/>
                                        </p:tgtEl>
                                        <p:attrNameLst>
                                          <p:attrName>ppt_y</p:attrName>
                                        </p:attrNameLst>
                                      </p:cBhvr>
                                      <p:tavLst>
                                        <p:tav tm="0">
                                          <p:val>
                                            <p:strVal val="#ppt_y"/>
                                          </p:val>
                                        </p:tav>
                                        <p:tav tm="100000">
                                          <p:val>
                                            <p:strVal val="#ppt_y"/>
                                          </p:val>
                                        </p:tav>
                                      </p:tavLst>
                                    </p:anim>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randombar(horizont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childTnLst>
                                </p:cTn>
                              </p:par>
                              <p:par>
                                <p:cTn id="74" presetID="23" presetClass="entr" presetSubtype="16" fill="hold" nodeType="with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childTnLst>
                                </p:cTn>
                              </p:par>
                              <p:par>
                                <p:cTn id="78" presetID="23" presetClass="entr" presetSubtype="16"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500" fill="hold"/>
                                        <p:tgtEl>
                                          <p:spTgt spid="20"/>
                                        </p:tgtEl>
                                        <p:attrNameLst>
                                          <p:attrName>ppt_w</p:attrName>
                                        </p:attrNameLst>
                                      </p:cBhvr>
                                      <p:tavLst>
                                        <p:tav tm="0">
                                          <p:val>
                                            <p:fltVal val="0"/>
                                          </p:val>
                                        </p:tav>
                                        <p:tav tm="100000">
                                          <p:val>
                                            <p:strVal val="#ppt_w"/>
                                          </p:val>
                                        </p:tav>
                                      </p:tavLst>
                                    </p:anim>
                                    <p:anim calcmode="lin" valueType="num">
                                      <p:cBhvr>
                                        <p:cTn id="81" dur="500" fill="hold"/>
                                        <p:tgtEl>
                                          <p:spTgt spid="20"/>
                                        </p:tgtEl>
                                        <p:attrNameLst>
                                          <p:attrName>ppt_h</p:attrName>
                                        </p:attrNameLst>
                                      </p:cBhvr>
                                      <p:tavLst>
                                        <p:tav tm="0">
                                          <p:val>
                                            <p:fltVal val="0"/>
                                          </p:val>
                                        </p:tav>
                                        <p:tav tm="100000">
                                          <p:val>
                                            <p:strVal val="#ppt_h"/>
                                          </p:val>
                                        </p:tav>
                                      </p:tavLst>
                                    </p:anim>
                                  </p:childTnLst>
                                </p:cTn>
                              </p:par>
                              <p:par>
                                <p:cTn id="82" presetID="23" presetClass="entr" presetSubtype="16" fill="hold" nodeType="with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childTnLst>
                                </p:cTn>
                              </p:par>
                              <p:par>
                                <p:cTn id="86" presetID="23" presetClass="entr" presetSubtype="16" fill="hold" nodeType="with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BCC59-ABBF-1902-C9E3-A4303142C4AF}"/>
              </a:ext>
            </a:extLst>
          </p:cNvPr>
          <p:cNvSpPr txBox="1">
            <a:spLocks/>
          </p:cNvSpPr>
          <p:nvPr/>
        </p:nvSpPr>
        <p:spPr bwMode="auto">
          <a:xfrm>
            <a:off x="2703187" y="-26528"/>
            <a:ext cx="9385301" cy="50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ロータリーの構造</a:t>
            </a:r>
            <a:endParaRPr lang="en-US" sz="2800" b="1" dirty="0">
              <a:solidFill>
                <a:schemeClr val="bg1"/>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6C380EFC-2F98-4723-8117-0A2B67660057}"/>
              </a:ext>
            </a:extLst>
          </p:cNvPr>
          <p:cNvSpPr/>
          <p:nvPr/>
        </p:nvSpPr>
        <p:spPr>
          <a:xfrm>
            <a:off x="-36838" y="3494"/>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Title 1">
            <a:extLst>
              <a:ext uri="{FF2B5EF4-FFF2-40B4-BE49-F238E27FC236}">
                <a16:creationId xmlns:a16="http://schemas.microsoft.com/office/drawing/2014/main" id="{1F198B2F-41E1-0FD8-6235-0FD4A5C2D29E}"/>
              </a:ext>
            </a:extLst>
          </p:cNvPr>
          <p:cNvSpPr txBox="1">
            <a:spLocks/>
          </p:cNvSpPr>
          <p:nvPr/>
        </p:nvSpPr>
        <p:spPr bwMode="auto">
          <a:xfrm>
            <a:off x="2855587" y="125872"/>
            <a:ext cx="9385301" cy="50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ロータリーの構造</a:t>
            </a:r>
            <a:endParaRPr lang="en-US" sz="2800" b="1" dirty="0">
              <a:solidFill>
                <a:schemeClr val="bg1"/>
              </a:solidFill>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370AC17E-16CC-8D44-D1E0-1353AB540172}"/>
              </a:ext>
            </a:extLst>
          </p:cNvPr>
          <p:cNvGrpSpPr/>
          <p:nvPr/>
        </p:nvGrpSpPr>
        <p:grpSpPr>
          <a:xfrm>
            <a:off x="229705" y="802566"/>
            <a:ext cx="11818687" cy="5923813"/>
            <a:chOff x="229705" y="802566"/>
            <a:chExt cx="11818687" cy="5923813"/>
          </a:xfrm>
        </p:grpSpPr>
        <p:grpSp>
          <p:nvGrpSpPr>
            <p:cNvPr id="6" name="グループ化 5">
              <a:extLst>
                <a:ext uri="{FF2B5EF4-FFF2-40B4-BE49-F238E27FC236}">
                  <a16:creationId xmlns:a16="http://schemas.microsoft.com/office/drawing/2014/main" id="{A154CB92-8BF0-7967-3645-355428AB1923}"/>
                </a:ext>
              </a:extLst>
            </p:cNvPr>
            <p:cNvGrpSpPr/>
            <p:nvPr/>
          </p:nvGrpSpPr>
          <p:grpSpPr>
            <a:xfrm>
              <a:off x="229705" y="809144"/>
              <a:ext cx="11818687" cy="5917235"/>
              <a:chOff x="229705" y="809144"/>
              <a:chExt cx="11818687" cy="5917235"/>
            </a:xfrm>
          </p:grpSpPr>
          <p:grpSp>
            <p:nvGrpSpPr>
              <p:cNvPr id="9" name="グループ化 8">
                <a:extLst>
                  <a:ext uri="{FF2B5EF4-FFF2-40B4-BE49-F238E27FC236}">
                    <a16:creationId xmlns:a16="http://schemas.microsoft.com/office/drawing/2014/main" id="{A63159A1-43D9-9A79-7730-588C477D7E19}"/>
                  </a:ext>
                </a:extLst>
              </p:cNvPr>
              <p:cNvGrpSpPr/>
              <p:nvPr/>
            </p:nvGrpSpPr>
            <p:grpSpPr>
              <a:xfrm>
                <a:off x="2825460" y="2771705"/>
                <a:ext cx="2559692" cy="1790273"/>
                <a:chOff x="5979397" y="3691966"/>
                <a:chExt cx="2559692" cy="1790273"/>
              </a:xfrm>
            </p:grpSpPr>
            <p:sp>
              <p:nvSpPr>
                <p:cNvPr id="116" name="吹き出し: 左矢印 115">
                  <a:extLst>
                    <a:ext uri="{FF2B5EF4-FFF2-40B4-BE49-F238E27FC236}">
                      <a16:creationId xmlns:a16="http://schemas.microsoft.com/office/drawing/2014/main" id="{95A65064-C817-BBC2-7419-46F3894CCC0B}"/>
                    </a:ext>
                  </a:extLst>
                </p:cNvPr>
                <p:cNvSpPr/>
                <p:nvPr/>
              </p:nvSpPr>
              <p:spPr>
                <a:xfrm>
                  <a:off x="5979397" y="3691966"/>
                  <a:ext cx="2559692" cy="1790273"/>
                </a:xfrm>
                <a:prstGeom prst="leftArrowCallout">
                  <a:avLst>
                    <a:gd name="adj1" fmla="val 25000"/>
                    <a:gd name="adj2" fmla="val 25000"/>
                    <a:gd name="adj3" fmla="val 26653"/>
                    <a:gd name="adj4" fmla="val 7747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7" name="テキスト ボックス 11">
                  <a:extLst>
                    <a:ext uri="{FF2B5EF4-FFF2-40B4-BE49-F238E27FC236}">
                      <a16:creationId xmlns:a16="http://schemas.microsoft.com/office/drawing/2014/main" id="{CF075521-0C71-3DC0-3167-B13594A08DAC}"/>
                    </a:ext>
                  </a:extLst>
                </p:cNvPr>
                <p:cNvSpPr txBox="1"/>
                <p:nvPr/>
              </p:nvSpPr>
              <p:spPr bwMode="auto">
                <a:xfrm>
                  <a:off x="7112581" y="3709899"/>
                  <a:ext cx="1186825" cy="461665"/>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2400" b="1" dirty="0">
                      <a:solidFill>
                        <a:srgbClr val="FFFF00"/>
                      </a:solidFill>
                      <a:latin typeface="Meiryo UI" panose="020B0604030504040204" pitchFamily="50" charset="-128"/>
                      <a:ea typeface="Meiryo UI" panose="020B0604030504040204" pitchFamily="50" charset="-128"/>
                    </a:rPr>
                    <a:t>地　区</a:t>
                  </a:r>
                </a:p>
              </p:txBody>
            </p:sp>
            <p:sp>
              <p:nvSpPr>
                <p:cNvPr id="118" name="テキスト ボックス 11">
                  <a:extLst>
                    <a:ext uri="{FF2B5EF4-FFF2-40B4-BE49-F238E27FC236}">
                      <a16:creationId xmlns:a16="http://schemas.microsoft.com/office/drawing/2014/main" id="{B78D79DC-23C3-E076-9D38-27D3F6755396}"/>
                    </a:ext>
                  </a:extLst>
                </p:cNvPr>
                <p:cNvSpPr txBox="1"/>
                <p:nvPr/>
              </p:nvSpPr>
              <p:spPr bwMode="auto">
                <a:xfrm>
                  <a:off x="7259243" y="4536173"/>
                  <a:ext cx="893500" cy="461665"/>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2400" b="1" dirty="0">
                      <a:solidFill>
                        <a:srgbClr val="FFFF00"/>
                      </a:solidFill>
                      <a:latin typeface="Meiryo UI" panose="020B0604030504040204" pitchFamily="50" charset="-128"/>
                      <a:ea typeface="Meiryo UI" panose="020B0604030504040204" pitchFamily="50" charset="-128"/>
                    </a:rPr>
                    <a:t>３４</a:t>
                  </a:r>
                </a:p>
              </p:txBody>
            </p:sp>
          </p:grpSp>
          <p:grpSp>
            <p:nvGrpSpPr>
              <p:cNvPr id="10" name="グループ化 9">
                <a:extLst>
                  <a:ext uri="{FF2B5EF4-FFF2-40B4-BE49-F238E27FC236}">
                    <a16:creationId xmlns:a16="http://schemas.microsoft.com/office/drawing/2014/main" id="{BFFB0B0A-B8DA-BB6B-8DF1-32CF27398308}"/>
                  </a:ext>
                </a:extLst>
              </p:cNvPr>
              <p:cNvGrpSpPr/>
              <p:nvPr/>
            </p:nvGrpSpPr>
            <p:grpSpPr>
              <a:xfrm>
                <a:off x="5415659" y="2728953"/>
                <a:ext cx="2691370" cy="1828767"/>
                <a:chOff x="5709922" y="4105916"/>
                <a:chExt cx="2691370" cy="1799738"/>
              </a:xfrm>
            </p:grpSpPr>
            <p:sp>
              <p:nvSpPr>
                <p:cNvPr id="99" name="吹き出し: 左矢印 98">
                  <a:extLst>
                    <a:ext uri="{FF2B5EF4-FFF2-40B4-BE49-F238E27FC236}">
                      <a16:creationId xmlns:a16="http://schemas.microsoft.com/office/drawing/2014/main" id="{A398A841-C1B4-27A4-1566-B9EA3BF77CDE}"/>
                    </a:ext>
                  </a:extLst>
                </p:cNvPr>
                <p:cNvSpPr/>
                <p:nvPr/>
              </p:nvSpPr>
              <p:spPr>
                <a:xfrm>
                  <a:off x="5709922" y="4143799"/>
                  <a:ext cx="2691370" cy="1761855"/>
                </a:xfrm>
                <a:prstGeom prst="leftArrowCallout">
                  <a:avLst>
                    <a:gd name="adj1" fmla="val 25000"/>
                    <a:gd name="adj2" fmla="val 25000"/>
                    <a:gd name="adj3" fmla="val 26653"/>
                    <a:gd name="adj4" fmla="val 7747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00" name="グループ化 99">
                  <a:extLst>
                    <a:ext uri="{FF2B5EF4-FFF2-40B4-BE49-F238E27FC236}">
                      <a16:creationId xmlns:a16="http://schemas.microsoft.com/office/drawing/2014/main" id="{91D599C3-3300-49B4-E4EA-4C5B3674E14A}"/>
                    </a:ext>
                  </a:extLst>
                </p:cNvPr>
                <p:cNvGrpSpPr/>
                <p:nvPr/>
              </p:nvGrpSpPr>
              <p:grpSpPr>
                <a:xfrm>
                  <a:off x="6780652" y="4542750"/>
                  <a:ext cx="1071748" cy="1099733"/>
                  <a:chOff x="6250606" y="1326012"/>
                  <a:chExt cx="1264903" cy="1441859"/>
                </a:xfrm>
              </p:grpSpPr>
              <p:grpSp>
                <p:nvGrpSpPr>
                  <p:cNvPr id="102" name="グループ化 101">
                    <a:extLst>
                      <a:ext uri="{FF2B5EF4-FFF2-40B4-BE49-F238E27FC236}">
                        <a16:creationId xmlns:a16="http://schemas.microsoft.com/office/drawing/2014/main" id="{9A69DD83-01E1-456B-99E9-2BC45293E24F}"/>
                      </a:ext>
                    </a:extLst>
                  </p:cNvPr>
                  <p:cNvGrpSpPr/>
                  <p:nvPr/>
                </p:nvGrpSpPr>
                <p:grpSpPr>
                  <a:xfrm>
                    <a:off x="6915948" y="1326012"/>
                    <a:ext cx="599561" cy="955077"/>
                    <a:chOff x="6915948" y="1326012"/>
                    <a:chExt cx="599561" cy="955077"/>
                  </a:xfrm>
                </p:grpSpPr>
                <p:sp>
                  <p:nvSpPr>
                    <p:cNvPr id="112" name="フリーフォーム: 図形 111">
                      <a:extLst>
                        <a:ext uri="{FF2B5EF4-FFF2-40B4-BE49-F238E27FC236}">
                          <a16:creationId xmlns:a16="http://schemas.microsoft.com/office/drawing/2014/main" id="{B803D2AF-B808-A143-C738-B1A5A5259BAC}"/>
                        </a:ext>
                      </a:extLst>
                    </p:cNvPr>
                    <p:cNvSpPr/>
                    <p:nvPr/>
                  </p:nvSpPr>
                  <p:spPr>
                    <a:xfrm>
                      <a:off x="7064910" y="1326012"/>
                      <a:ext cx="450599" cy="445960"/>
                    </a:xfrm>
                    <a:custGeom>
                      <a:avLst/>
                      <a:gdLst>
                        <a:gd name="connsiteX0" fmla="*/ 161925 w 432356"/>
                        <a:gd name="connsiteY0" fmla="*/ 8334 h 433465"/>
                        <a:gd name="connsiteX1" fmla="*/ 167878 w 432356"/>
                        <a:gd name="connsiteY1" fmla="*/ 7143 h 433465"/>
                        <a:gd name="connsiteX2" fmla="*/ 178594 w 432356"/>
                        <a:gd name="connsiteY2" fmla="*/ 9525 h 433465"/>
                        <a:gd name="connsiteX3" fmla="*/ 180975 w 432356"/>
                        <a:gd name="connsiteY3" fmla="*/ 13096 h 433465"/>
                        <a:gd name="connsiteX4" fmla="*/ 184547 w 432356"/>
                        <a:gd name="connsiteY4" fmla="*/ 14287 h 433465"/>
                        <a:gd name="connsiteX5" fmla="*/ 185738 w 432356"/>
                        <a:gd name="connsiteY5" fmla="*/ 17859 h 433465"/>
                        <a:gd name="connsiteX6" fmla="*/ 189310 w 432356"/>
                        <a:gd name="connsiteY6" fmla="*/ 21431 h 433465"/>
                        <a:gd name="connsiteX7" fmla="*/ 190500 w 432356"/>
                        <a:gd name="connsiteY7" fmla="*/ 25003 h 433465"/>
                        <a:gd name="connsiteX8" fmla="*/ 192881 w 432356"/>
                        <a:gd name="connsiteY8" fmla="*/ 28575 h 433465"/>
                        <a:gd name="connsiteX9" fmla="*/ 194072 w 432356"/>
                        <a:gd name="connsiteY9" fmla="*/ 33337 h 433465"/>
                        <a:gd name="connsiteX10" fmla="*/ 196453 w 432356"/>
                        <a:gd name="connsiteY10" fmla="*/ 40481 h 433465"/>
                        <a:gd name="connsiteX11" fmla="*/ 200025 w 432356"/>
                        <a:gd name="connsiteY11" fmla="*/ 47625 h 433465"/>
                        <a:gd name="connsiteX12" fmla="*/ 203597 w 432356"/>
                        <a:gd name="connsiteY12" fmla="*/ 50006 h 433465"/>
                        <a:gd name="connsiteX13" fmla="*/ 208360 w 432356"/>
                        <a:gd name="connsiteY13" fmla="*/ 55959 h 433465"/>
                        <a:gd name="connsiteX14" fmla="*/ 214313 w 432356"/>
                        <a:gd name="connsiteY14" fmla="*/ 60721 h 433465"/>
                        <a:gd name="connsiteX15" fmla="*/ 219075 w 432356"/>
                        <a:gd name="connsiteY15" fmla="*/ 66675 h 433465"/>
                        <a:gd name="connsiteX16" fmla="*/ 222647 w 432356"/>
                        <a:gd name="connsiteY16" fmla="*/ 67865 h 433465"/>
                        <a:gd name="connsiteX17" fmla="*/ 226219 w 432356"/>
                        <a:gd name="connsiteY17" fmla="*/ 70246 h 433465"/>
                        <a:gd name="connsiteX18" fmla="*/ 228600 w 432356"/>
                        <a:gd name="connsiteY18" fmla="*/ 73818 h 433465"/>
                        <a:gd name="connsiteX19" fmla="*/ 232172 w 432356"/>
                        <a:gd name="connsiteY19" fmla="*/ 77390 h 433465"/>
                        <a:gd name="connsiteX20" fmla="*/ 240506 w 432356"/>
                        <a:gd name="connsiteY20" fmla="*/ 88106 h 433465"/>
                        <a:gd name="connsiteX21" fmla="*/ 244078 w 432356"/>
                        <a:gd name="connsiteY21" fmla="*/ 89296 h 433465"/>
                        <a:gd name="connsiteX22" fmla="*/ 248841 w 432356"/>
                        <a:gd name="connsiteY22" fmla="*/ 101203 h 433465"/>
                        <a:gd name="connsiteX23" fmla="*/ 250031 w 432356"/>
                        <a:gd name="connsiteY23" fmla="*/ 104775 h 433465"/>
                        <a:gd name="connsiteX24" fmla="*/ 254794 w 432356"/>
                        <a:gd name="connsiteY24" fmla="*/ 110728 h 433465"/>
                        <a:gd name="connsiteX25" fmla="*/ 258366 w 432356"/>
                        <a:gd name="connsiteY25" fmla="*/ 111918 h 433465"/>
                        <a:gd name="connsiteX26" fmla="*/ 260747 w 432356"/>
                        <a:gd name="connsiteY26" fmla="*/ 114300 h 433465"/>
                        <a:gd name="connsiteX27" fmla="*/ 264319 w 432356"/>
                        <a:gd name="connsiteY27" fmla="*/ 115490 h 433465"/>
                        <a:gd name="connsiteX28" fmla="*/ 266700 w 432356"/>
                        <a:gd name="connsiteY28" fmla="*/ 119062 h 433465"/>
                        <a:gd name="connsiteX29" fmla="*/ 275035 w 432356"/>
                        <a:gd name="connsiteY29" fmla="*/ 122634 h 433465"/>
                        <a:gd name="connsiteX30" fmla="*/ 282178 w 432356"/>
                        <a:gd name="connsiteY30" fmla="*/ 126206 h 433465"/>
                        <a:gd name="connsiteX31" fmla="*/ 284560 w 432356"/>
                        <a:gd name="connsiteY31" fmla="*/ 128587 h 433465"/>
                        <a:gd name="connsiteX32" fmla="*/ 291703 w 432356"/>
                        <a:gd name="connsiteY32" fmla="*/ 130968 h 433465"/>
                        <a:gd name="connsiteX33" fmla="*/ 294085 w 432356"/>
                        <a:gd name="connsiteY33" fmla="*/ 133350 h 433465"/>
                        <a:gd name="connsiteX34" fmla="*/ 297656 w 432356"/>
                        <a:gd name="connsiteY34" fmla="*/ 134540 h 433465"/>
                        <a:gd name="connsiteX35" fmla="*/ 303610 w 432356"/>
                        <a:gd name="connsiteY35" fmla="*/ 140493 h 433465"/>
                        <a:gd name="connsiteX36" fmla="*/ 310753 w 432356"/>
                        <a:gd name="connsiteY36" fmla="*/ 142875 h 433465"/>
                        <a:gd name="connsiteX37" fmla="*/ 316706 w 432356"/>
                        <a:gd name="connsiteY37" fmla="*/ 147637 h 433465"/>
                        <a:gd name="connsiteX38" fmla="*/ 323850 w 432356"/>
                        <a:gd name="connsiteY38" fmla="*/ 150018 h 433465"/>
                        <a:gd name="connsiteX39" fmla="*/ 327422 w 432356"/>
                        <a:gd name="connsiteY39" fmla="*/ 151209 h 433465"/>
                        <a:gd name="connsiteX40" fmla="*/ 334566 w 432356"/>
                        <a:gd name="connsiteY40" fmla="*/ 154781 h 433465"/>
                        <a:gd name="connsiteX41" fmla="*/ 340519 w 432356"/>
                        <a:gd name="connsiteY41" fmla="*/ 159543 h 433465"/>
                        <a:gd name="connsiteX42" fmla="*/ 342900 w 432356"/>
                        <a:gd name="connsiteY42" fmla="*/ 161925 h 433465"/>
                        <a:gd name="connsiteX43" fmla="*/ 350044 w 432356"/>
                        <a:gd name="connsiteY43" fmla="*/ 164306 h 433465"/>
                        <a:gd name="connsiteX44" fmla="*/ 353616 w 432356"/>
                        <a:gd name="connsiteY44" fmla="*/ 165496 h 433465"/>
                        <a:gd name="connsiteX45" fmla="*/ 355997 w 432356"/>
                        <a:gd name="connsiteY45" fmla="*/ 167878 h 433465"/>
                        <a:gd name="connsiteX46" fmla="*/ 364331 w 432356"/>
                        <a:gd name="connsiteY46" fmla="*/ 169068 h 433465"/>
                        <a:gd name="connsiteX47" fmla="*/ 369094 w 432356"/>
                        <a:gd name="connsiteY47" fmla="*/ 170259 h 433465"/>
                        <a:gd name="connsiteX48" fmla="*/ 373856 w 432356"/>
                        <a:gd name="connsiteY48" fmla="*/ 177403 h 433465"/>
                        <a:gd name="connsiteX49" fmla="*/ 379810 w 432356"/>
                        <a:gd name="connsiteY49" fmla="*/ 179784 h 433465"/>
                        <a:gd name="connsiteX50" fmla="*/ 382191 w 432356"/>
                        <a:gd name="connsiteY50" fmla="*/ 176212 h 433465"/>
                        <a:gd name="connsiteX51" fmla="*/ 383381 w 432356"/>
                        <a:gd name="connsiteY51" fmla="*/ 172640 h 433465"/>
                        <a:gd name="connsiteX52" fmla="*/ 385763 w 432356"/>
                        <a:gd name="connsiteY52" fmla="*/ 170259 h 433465"/>
                        <a:gd name="connsiteX53" fmla="*/ 390525 w 432356"/>
                        <a:gd name="connsiteY53" fmla="*/ 155971 h 433465"/>
                        <a:gd name="connsiteX54" fmla="*/ 391716 w 432356"/>
                        <a:gd name="connsiteY54" fmla="*/ 152400 h 433465"/>
                        <a:gd name="connsiteX55" fmla="*/ 395288 w 432356"/>
                        <a:gd name="connsiteY55" fmla="*/ 148828 h 433465"/>
                        <a:gd name="connsiteX56" fmla="*/ 401241 w 432356"/>
                        <a:gd name="connsiteY56" fmla="*/ 136921 h 433465"/>
                        <a:gd name="connsiteX57" fmla="*/ 403622 w 432356"/>
                        <a:gd name="connsiteY57" fmla="*/ 133350 h 433465"/>
                        <a:gd name="connsiteX58" fmla="*/ 407194 w 432356"/>
                        <a:gd name="connsiteY58" fmla="*/ 132159 h 433465"/>
                        <a:gd name="connsiteX59" fmla="*/ 420291 w 432356"/>
                        <a:gd name="connsiteY59" fmla="*/ 134540 h 433465"/>
                        <a:gd name="connsiteX60" fmla="*/ 423863 w 432356"/>
                        <a:gd name="connsiteY60" fmla="*/ 135731 h 433465"/>
                        <a:gd name="connsiteX61" fmla="*/ 429816 w 432356"/>
                        <a:gd name="connsiteY61" fmla="*/ 140493 h 433465"/>
                        <a:gd name="connsiteX62" fmla="*/ 432197 w 432356"/>
                        <a:gd name="connsiteY62" fmla="*/ 147637 h 433465"/>
                        <a:gd name="connsiteX63" fmla="*/ 427435 w 432356"/>
                        <a:gd name="connsiteY63" fmla="*/ 158353 h 433465"/>
                        <a:gd name="connsiteX64" fmla="*/ 426244 w 432356"/>
                        <a:gd name="connsiteY64" fmla="*/ 164306 h 433465"/>
                        <a:gd name="connsiteX65" fmla="*/ 425053 w 432356"/>
                        <a:gd name="connsiteY65" fmla="*/ 171450 h 433465"/>
                        <a:gd name="connsiteX66" fmla="*/ 423863 w 432356"/>
                        <a:gd name="connsiteY66" fmla="*/ 175021 h 433465"/>
                        <a:gd name="connsiteX67" fmla="*/ 422672 w 432356"/>
                        <a:gd name="connsiteY67" fmla="*/ 180975 h 433465"/>
                        <a:gd name="connsiteX68" fmla="*/ 421481 w 432356"/>
                        <a:gd name="connsiteY68" fmla="*/ 184546 h 433465"/>
                        <a:gd name="connsiteX69" fmla="*/ 420291 w 432356"/>
                        <a:gd name="connsiteY69" fmla="*/ 189309 h 433465"/>
                        <a:gd name="connsiteX70" fmla="*/ 417910 w 432356"/>
                        <a:gd name="connsiteY70" fmla="*/ 192881 h 433465"/>
                        <a:gd name="connsiteX71" fmla="*/ 415528 w 432356"/>
                        <a:gd name="connsiteY71" fmla="*/ 201215 h 433465"/>
                        <a:gd name="connsiteX72" fmla="*/ 416719 w 432356"/>
                        <a:gd name="connsiteY72" fmla="*/ 209550 h 433465"/>
                        <a:gd name="connsiteX73" fmla="*/ 420291 w 432356"/>
                        <a:gd name="connsiteY73" fmla="*/ 210740 h 433465"/>
                        <a:gd name="connsiteX74" fmla="*/ 422672 w 432356"/>
                        <a:gd name="connsiteY74" fmla="*/ 219075 h 433465"/>
                        <a:gd name="connsiteX75" fmla="*/ 425053 w 432356"/>
                        <a:gd name="connsiteY75" fmla="*/ 226218 h 433465"/>
                        <a:gd name="connsiteX76" fmla="*/ 426244 w 432356"/>
                        <a:gd name="connsiteY76" fmla="*/ 230981 h 433465"/>
                        <a:gd name="connsiteX77" fmla="*/ 428625 w 432356"/>
                        <a:gd name="connsiteY77" fmla="*/ 236934 h 433465"/>
                        <a:gd name="connsiteX78" fmla="*/ 432197 w 432356"/>
                        <a:gd name="connsiteY78" fmla="*/ 239315 h 433465"/>
                        <a:gd name="connsiteX79" fmla="*/ 431006 w 432356"/>
                        <a:gd name="connsiteY79" fmla="*/ 242887 h 433465"/>
                        <a:gd name="connsiteX80" fmla="*/ 425053 w 432356"/>
                        <a:gd name="connsiteY80" fmla="*/ 244078 h 433465"/>
                        <a:gd name="connsiteX81" fmla="*/ 421481 w 432356"/>
                        <a:gd name="connsiteY81" fmla="*/ 246459 h 433465"/>
                        <a:gd name="connsiteX82" fmla="*/ 411956 w 432356"/>
                        <a:gd name="connsiteY82" fmla="*/ 250031 h 433465"/>
                        <a:gd name="connsiteX83" fmla="*/ 408385 w 432356"/>
                        <a:gd name="connsiteY83" fmla="*/ 253603 h 433465"/>
                        <a:gd name="connsiteX84" fmla="*/ 404813 w 432356"/>
                        <a:gd name="connsiteY84" fmla="*/ 254793 h 433465"/>
                        <a:gd name="connsiteX85" fmla="*/ 403622 w 432356"/>
                        <a:gd name="connsiteY85" fmla="*/ 258365 h 433465"/>
                        <a:gd name="connsiteX86" fmla="*/ 396478 w 432356"/>
                        <a:gd name="connsiteY86" fmla="*/ 263128 h 433465"/>
                        <a:gd name="connsiteX87" fmla="*/ 392906 w 432356"/>
                        <a:gd name="connsiteY87" fmla="*/ 265509 h 433465"/>
                        <a:gd name="connsiteX88" fmla="*/ 389335 w 432356"/>
                        <a:gd name="connsiteY88" fmla="*/ 269081 h 433465"/>
                        <a:gd name="connsiteX89" fmla="*/ 370285 w 432356"/>
                        <a:gd name="connsiteY89" fmla="*/ 270271 h 433465"/>
                        <a:gd name="connsiteX90" fmla="*/ 361950 w 432356"/>
                        <a:gd name="connsiteY90" fmla="*/ 272653 h 433465"/>
                        <a:gd name="connsiteX91" fmla="*/ 353616 w 432356"/>
                        <a:gd name="connsiteY91" fmla="*/ 275034 h 433465"/>
                        <a:gd name="connsiteX92" fmla="*/ 334566 w 432356"/>
                        <a:gd name="connsiteY92" fmla="*/ 275034 h 433465"/>
                        <a:gd name="connsiteX93" fmla="*/ 330994 w 432356"/>
                        <a:gd name="connsiteY93" fmla="*/ 278606 h 433465"/>
                        <a:gd name="connsiteX94" fmla="*/ 327422 w 432356"/>
                        <a:gd name="connsiteY94" fmla="*/ 279796 h 433465"/>
                        <a:gd name="connsiteX95" fmla="*/ 314325 w 432356"/>
                        <a:gd name="connsiteY95" fmla="*/ 285750 h 433465"/>
                        <a:gd name="connsiteX96" fmla="*/ 307181 w 432356"/>
                        <a:gd name="connsiteY96" fmla="*/ 290512 h 433465"/>
                        <a:gd name="connsiteX97" fmla="*/ 303610 w 432356"/>
                        <a:gd name="connsiteY97" fmla="*/ 294084 h 433465"/>
                        <a:gd name="connsiteX98" fmla="*/ 298847 w 432356"/>
                        <a:gd name="connsiteY98" fmla="*/ 297656 h 433465"/>
                        <a:gd name="connsiteX99" fmla="*/ 295275 w 432356"/>
                        <a:gd name="connsiteY99" fmla="*/ 301228 h 433465"/>
                        <a:gd name="connsiteX100" fmla="*/ 290513 w 432356"/>
                        <a:gd name="connsiteY100" fmla="*/ 308371 h 433465"/>
                        <a:gd name="connsiteX101" fmla="*/ 283369 w 432356"/>
                        <a:gd name="connsiteY101" fmla="*/ 311943 h 433465"/>
                        <a:gd name="connsiteX102" fmla="*/ 280988 w 432356"/>
                        <a:gd name="connsiteY102" fmla="*/ 314325 h 433465"/>
                        <a:gd name="connsiteX103" fmla="*/ 277416 w 432356"/>
                        <a:gd name="connsiteY103" fmla="*/ 315515 h 433465"/>
                        <a:gd name="connsiteX104" fmla="*/ 276225 w 432356"/>
                        <a:gd name="connsiteY104" fmla="*/ 319087 h 433465"/>
                        <a:gd name="connsiteX105" fmla="*/ 273844 w 432356"/>
                        <a:gd name="connsiteY105" fmla="*/ 322659 h 433465"/>
                        <a:gd name="connsiteX106" fmla="*/ 271463 w 432356"/>
                        <a:gd name="connsiteY106" fmla="*/ 333375 h 433465"/>
                        <a:gd name="connsiteX107" fmla="*/ 269081 w 432356"/>
                        <a:gd name="connsiteY107" fmla="*/ 336946 h 433465"/>
                        <a:gd name="connsiteX108" fmla="*/ 266700 w 432356"/>
                        <a:gd name="connsiteY108" fmla="*/ 350043 h 433465"/>
                        <a:gd name="connsiteX109" fmla="*/ 265510 w 432356"/>
                        <a:gd name="connsiteY109" fmla="*/ 354806 h 433465"/>
                        <a:gd name="connsiteX110" fmla="*/ 264319 w 432356"/>
                        <a:gd name="connsiteY110" fmla="*/ 360759 h 433465"/>
                        <a:gd name="connsiteX111" fmla="*/ 263128 w 432356"/>
                        <a:gd name="connsiteY111" fmla="*/ 375046 h 433465"/>
                        <a:gd name="connsiteX112" fmla="*/ 254794 w 432356"/>
                        <a:gd name="connsiteY112" fmla="*/ 373856 h 433465"/>
                        <a:gd name="connsiteX113" fmla="*/ 247650 w 432356"/>
                        <a:gd name="connsiteY113" fmla="*/ 371475 h 433465"/>
                        <a:gd name="connsiteX114" fmla="*/ 242888 w 432356"/>
                        <a:gd name="connsiteY114" fmla="*/ 370284 h 433465"/>
                        <a:gd name="connsiteX115" fmla="*/ 233363 w 432356"/>
                        <a:gd name="connsiteY115" fmla="*/ 365521 h 433465"/>
                        <a:gd name="connsiteX116" fmla="*/ 229791 w 432356"/>
                        <a:gd name="connsiteY116" fmla="*/ 364331 h 433465"/>
                        <a:gd name="connsiteX117" fmla="*/ 226219 w 432356"/>
                        <a:gd name="connsiteY117" fmla="*/ 361950 h 433465"/>
                        <a:gd name="connsiteX118" fmla="*/ 214313 w 432356"/>
                        <a:gd name="connsiteY118" fmla="*/ 357187 h 433465"/>
                        <a:gd name="connsiteX119" fmla="*/ 209550 w 432356"/>
                        <a:gd name="connsiteY119" fmla="*/ 351234 h 433465"/>
                        <a:gd name="connsiteX120" fmla="*/ 205978 w 432356"/>
                        <a:gd name="connsiteY120" fmla="*/ 350043 h 433465"/>
                        <a:gd name="connsiteX121" fmla="*/ 201216 w 432356"/>
                        <a:gd name="connsiteY121" fmla="*/ 347662 h 433465"/>
                        <a:gd name="connsiteX122" fmla="*/ 197644 w 432356"/>
                        <a:gd name="connsiteY122" fmla="*/ 344090 h 433465"/>
                        <a:gd name="connsiteX123" fmla="*/ 194072 w 432356"/>
                        <a:gd name="connsiteY123" fmla="*/ 341709 h 433465"/>
                        <a:gd name="connsiteX124" fmla="*/ 188119 w 432356"/>
                        <a:gd name="connsiteY124" fmla="*/ 336946 h 433465"/>
                        <a:gd name="connsiteX125" fmla="*/ 180975 w 432356"/>
                        <a:gd name="connsiteY125" fmla="*/ 332184 h 433465"/>
                        <a:gd name="connsiteX126" fmla="*/ 177403 w 432356"/>
                        <a:gd name="connsiteY126" fmla="*/ 330993 h 433465"/>
                        <a:gd name="connsiteX127" fmla="*/ 173831 w 432356"/>
                        <a:gd name="connsiteY127" fmla="*/ 328612 h 433465"/>
                        <a:gd name="connsiteX128" fmla="*/ 169069 w 432356"/>
                        <a:gd name="connsiteY128" fmla="*/ 327421 h 433465"/>
                        <a:gd name="connsiteX129" fmla="*/ 167878 w 432356"/>
                        <a:gd name="connsiteY129" fmla="*/ 323850 h 433465"/>
                        <a:gd name="connsiteX130" fmla="*/ 160735 w 432356"/>
                        <a:gd name="connsiteY130" fmla="*/ 320278 h 433465"/>
                        <a:gd name="connsiteX131" fmla="*/ 158353 w 432356"/>
                        <a:gd name="connsiteY131" fmla="*/ 317896 h 433465"/>
                        <a:gd name="connsiteX132" fmla="*/ 130969 w 432356"/>
                        <a:gd name="connsiteY132" fmla="*/ 319087 h 433465"/>
                        <a:gd name="connsiteX133" fmla="*/ 113110 w 432356"/>
                        <a:gd name="connsiteY133" fmla="*/ 321468 h 433465"/>
                        <a:gd name="connsiteX134" fmla="*/ 105966 w 432356"/>
                        <a:gd name="connsiteY134" fmla="*/ 325040 h 433465"/>
                        <a:gd name="connsiteX135" fmla="*/ 101203 w 432356"/>
                        <a:gd name="connsiteY135" fmla="*/ 333375 h 433465"/>
                        <a:gd name="connsiteX136" fmla="*/ 97631 w 432356"/>
                        <a:gd name="connsiteY136" fmla="*/ 336946 h 433465"/>
                        <a:gd name="connsiteX137" fmla="*/ 89297 w 432356"/>
                        <a:gd name="connsiteY137" fmla="*/ 346471 h 433465"/>
                        <a:gd name="connsiteX138" fmla="*/ 88106 w 432356"/>
                        <a:gd name="connsiteY138" fmla="*/ 342900 h 433465"/>
                        <a:gd name="connsiteX139" fmla="*/ 85725 w 432356"/>
                        <a:gd name="connsiteY139" fmla="*/ 336946 h 433465"/>
                        <a:gd name="connsiteX140" fmla="*/ 84535 w 432356"/>
                        <a:gd name="connsiteY140" fmla="*/ 325040 h 433465"/>
                        <a:gd name="connsiteX141" fmla="*/ 79772 w 432356"/>
                        <a:gd name="connsiteY141" fmla="*/ 323850 h 433465"/>
                        <a:gd name="connsiteX142" fmla="*/ 72628 w 432356"/>
                        <a:gd name="connsiteY142" fmla="*/ 321468 h 433465"/>
                        <a:gd name="connsiteX143" fmla="*/ 69056 w 432356"/>
                        <a:gd name="connsiteY143" fmla="*/ 320278 h 433465"/>
                        <a:gd name="connsiteX144" fmla="*/ 66675 w 432356"/>
                        <a:gd name="connsiteY144" fmla="*/ 317896 h 433465"/>
                        <a:gd name="connsiteX145" fmla="*/ 55960 w 432356"/>
                        <a:gd name="connsiteY145" fmla="*/ 322659 h 433465"/>
                        <a:gd name="connsiteX146" fmla="*/ 54769 w 432356"/>
                        <a:gd name="connsiteY146" fmla="*/ 326231 h 433465"/>
                        <a:gd name="connsiteX147" fmla="*/ 46435 w 432356"/>
                        <a:gd name="connsiteY147" fmla="*/ 332184 h 433465"/>
                        <a:gd name="connsiteX148" fmla="*/ 44053 w 432356"/>
                        <a:gd name="connsiteY148" fmla="*/ 339328 h 433465"/>
                        <a:gd name="connsiteX149" fmla="*/ 42863 w 432356"/>
                        <a:gd name="connsiteY149" fmla="*/ 342900 h 433465"/>
                        <a:gd name="connsiteX150" fmla="*/ 40481 w 432356"/>
                        <a:gd name="connsiteY150" fmla="*/ 345281 h 433465"/>
                        <a:gd name="connsiteX151" fmla="*/ 39291 w 432356"/>
                        <a:gd name="connsiteY151" fmla="*/ 348853 h 433465"/>
                        <a:gd name="connsiteX152" fmla="*/ 53578 w 432356"/>
                        <a:gd name="connsiteY152" fmla="*/ 353615 h 433465"/>
                        <a:gd name="connsiteX153" fmla="*/ 61913 w 432356"/>
                        <a:gd name="connsiteY153" fmla="*/ 355996 h 433465"/>
                        <a:gd name="connsiteX154" fmla="*/ 64294 w 432356"/>
                        <a:gd name="connsiteY154" fmla="*/ 358378 h 433465"/>
                        <a:gd name="connsiteX155" fmla="*/ 72628 w 432356"/>
                        <a:gd name="connsiteY155" fmla="*/ 359568 h 433465"/>
                        <a:gd name="connsiteX156" fmla="*/ 78581 w 432356"/>
                        <a:gd name="connsiteY156" fmla="*/ 365521 h 433465"/>
                        <a:gd name="connsiteX157" fmla="*/ 80963 w 432356"/>
                        <a:gd name="connsiteY157" fmla="*/ 369093 h 433465"/>
                        <a:gd name="connsiteX158" fmla="*/ 92869 w 432356"/>
                        <a:gd name="connsiteY158" fmla="*/ 370284 h 433465"/>
                        <a:gd name="connsiteX159" fmla="*/ 100013 w 432356"/>
                        <a:gd name="connsiteY159" fmla="*/ 373856 h 433465"/>
                        <a:gd name="connsiteX160" fmla="*/ 102394 w 432356"/>
                        <a:gd name="connsiteY160" fmla="*/ 378618 h 433465"/>
                        <a:gd name="connsiteX161" fmla="*/ 104775 w 432356"/>
                        <a:gd name="connsiteY161" fmla="*/ 382190 h 433465"/>
                        <a:gd name="connsiteX162" fmla="*/ 103585 w 432356"/>
                        <a:gd name="connsiteY162" fmla="*/ 395287 h 433465"/>
                        <a:gd name="connsiteX163" fmla="*/ 98822 w 432356"/>
                        <a:gd name="connsiteY163" fmla="*/ 401240 h 433465"/>
                        <a:gd name="connsiteX164" fmla="*/ 66675 w 432356"/>
                        <a:gd name="connsiteY164" fmla="*/ 402431 h 433465"/>
                        <a:gd name="connsiteX165" fmla="*/ 63103 w 432356"/>
                        <a:gd name="connsiteY165" fmla="*/ 404812 h 433465"/>
                        <a:gd name="connsiteX166" fmla="*/ 58341 w 432356"/>
                        <a:gd name="connsiteY166" fmla="*/ 411956 h 433465"/>
                        <a:gd name="connsiteX167" fmla="*/ 55960 w 432356"/>
                        <a:gd name="connsiteY167" fmla="*/ 415528 h 433465"/>
                        <a:gd name="connsiteX168" fmla="*/ 54769 w 432356"/>
                        <a:gd name="connsiteY168" fmla="*/ 419100 h 433465"/>
                        <a:gd name="connsiteX169" fmla="*/ 50006 w 432356"/>
                        <a:gd name="connsiteY169" fmla="*/ 425053 h 433465"/>
                        <a:gd name="connsiteX170" fmla="*/ 48816 w 432356"/>
                        <a:gd name="connsiteY170" fmla="*/ 428625 h 433465"/>
                        <a:gd name="connsiteX171" fmla="*/ 41672 w 432356"/>
                        <a:gd name="connsiteY171" fmla="*/ 433387 h 433465"/>
                        <a:gd name="connsiteX172" fmla="*/ 26194 w 432356"/>
                        <a:gd name="connsiteY172" fmla="*/ 432196 h 433465"/>
                        <a:gd name="connsiteX173" fmla="*/ 23813 w 432356"/>
                        <a:gd name="connsiteY173" fmla="*/ 425053 h 433465"/>
                        <a:gd name="connsiteX174" fmla="*/ 21431 w 432356"/>
                        <a:gd name="connsiteY174" fmla="*/ 416718 h 433465"/>
                        <a:gd name="connsiteX175" fmla="*/ 22622 w 432356"/>
                        <a:gd name="connsiteY175" fmla="*/ 398859 h 433465"/>
                        <a:gd name="connsiteX176" fmla="*/ 23813 w 432356"/>
                        <a:gd name="connsiteY176" fmla="*/ 395287 h 433465"/>
                        <a:gd name="connsiteX177" fmla="*/ 25003 w 432356"/>
                        <a:gd name="connsiteY177" fmla="*/ 378618 h 433465"/>
                        <a:gd name="connsiteX178" fmla="*/ 21431 w 432356"/>
                        <a:gd name="connsiteY178" fmla="*/ 370284 h 433465"/>
                        <a:gd name="connsiteX179" fmla="*/ 15478 w 432356"/>
                        <a:gd name="connsiteY179" fmla="*/ 364331 h 433465"/>
                        <a:gd name="connsiteX180" fmla="*/ 9525 w 432356"/>
                        <a:gd name="connsiteY180" fmla="*/ 358378 h 433465"/>
                        <a:gd name="connsiteX181" fmla="*/ 7144 w 432356"/>
                        <a:gd name="connsiteY181" fmla="*/ 354806 h 433465"/>
                        <a:gd name="connsiteX182" fmla="*/ 3572 w 432356"/>
                        <a:gd name="connsiteY182" fmla="*/ 352425 h 433465"/>
                        <a:gd name="connsiteX183" fmla="*/ 2381 w 432356"/>
                        <a:gd name="connsiteY183" fmla="*/ 348853 h 433465"/>
                        <a:gd name="connsiteX184" fmla="*/ 0 w 432356"/>
                        <a:gd name="connsiteY184" fmla="*/ 344090 h 433465"/>
                        <a:gd name="connsiteX185" fmla="*/ 4763 w 432356"/>
                        <a:gd name="connsiteY185" fmla="*/ 327421 h 433465"/>
                        <a:gd name="connsiteX186" fmla="*/ 7144 w 432356"/>
                        <a:gd name="connsiteY186" fmla="*/ 321468 h 433465"/>
                        <a:gd name="connsiteX187" fmla="*/ 9525 w 432356"/>
                        <a:gd name="connsiteY187" fmla="*/ 311943 h 433465"/>
                        <a:gd name="connsiteX188" fmla="*/ 11906 w 432356"/>
                        <a:gd name="connsiteY188" fmla="*/ 302418 h 433465"/>
                        <a:gd name="connsiteX189" fmla="*/ 13097 w 432356"/>
                        <a:gd name="connsiteY189" fmla="*/ 297656 h 433465"/>
                        <a:gd name="connsiteX190" fmla="*/ 16669 w 432356"/>
                        <a:gd name="connsiteY190" fmla="*/ 298846 h 433465"/>
                        <a:gd name="connsiteX191" fmla="*/ 25003 w 432356"/>
                        <a:gd name="connsiteY191" fmla="*/ 296465 h 433465"/>
                        <a:gd name="connsiteX192" fmla="*/ 34528 w 432356"/>
                        <a:gd name="connsiteY192" fmla="*/ 289321 h 433465"/>
                        <a:gd name="connsiteX193" fmla="*/ 36910 w 432356"/>
                        <a:gd name="connsiteY193" fmla="*/ 286940 h 433465"/>
                        <a:gd name="connsiteX194" fmla="*/ 41672 w 432356"/>
                        <a:gd name="connsiteY194" fmla="*/ 284559 h 433465"/>
                        <a:gd name="connsiteX195" fmla="*/ 44053 w 432356"/>
                        <a:gd name="connsiteY195" fmla="*/ 280987 h 433465"/>
                        <a:gd name="connsiteX196" fmla="*/ 47625 w 432356"/>
                        <a:gd name="connsiteY196" fmla="*/ 279796 h 433465"/>
                        <a:gd name="connsiteX197" fmla="*/ 54769 w 432356"/>
                        <a:gd name="connsiteY197" fmla="*/ 275034 h 433465"/>
                        <a:gd name="connsiteX198" fmla="*/ 52388 w 432356"/>
                        <a:gd name="connsiteY198" fmla="*/ 265509 h 433465"/>
                        <a:gd name="connsiteX199" fmla="*/ 50006 w 432356"/>
                        <a:gd name="connsiteY199" fmla="*/ 260746 h 433465"/>
                        <a:gd name="connsiteX200" fmla="*/ 47625 w 432356"/>
                        <a:gd name="connsiteY200" fmla="*/ 253603 h 433465"/>
                        <a:gd name="connsiteX201" fmla="*/ 45244 w 432356"/>
                        <a:gd name="connsiteY201" fmla="*/ 251221 h 433465"/>
                        <a:gd name="connsiteX202" fmla="*/ 40481 w 432356"/>
                        <a:gd name="connsiteY202" fmla="*/ 248840 h 433465"/>
                        <a:gd name="connsiteX203" fmla="*/ 36910 w 432356"/>
                        <a:gd name="connsiteY203" fmla="*/ 246459 h 433465"/>
                        <a:gd name="connsiteX204" fmla="*/ 38100 w 432356"/>
                        <a:gd name="connsiteY204" fmla="*/ 241696 h 433465"/>
                        <a:gd name="connsiteX205" fmla="*/ 42863 w 432356"/>
                        <a:gd name="connsiteY205" fmla="*/ 240506 h 433465"/>
                        <a:gd name="connsiteX206" fmla="*/ 51197 w 432356"/>
                        <a:gd name="connsiteY206" fmla="*/ 239315 h 433465"/>
                        <a:gd name="connsiteX207" fmla="*/ 76200 w 432356"/>
                        <a:gd name="connsiteY207" fmla="*/ 236934 h 433465"/>
                        <a:gd name="connsiteX208" fmla="*/ 97631 w 432356"/>
                        <a:gd name="connsiteY208" fmla="*/ 241696 h 433465"/>
                        <a:gd name="connsiteX209" fmla="*/ 101203 w 432356"/>
                        <a:gd name="connsiteY209" fmla="*/ 246459 h 433465"/>
                        <a:gd name="connsiteX210" fmla="*/ 102394 w 432356"/>
                        <a:gd name="connsiteY210" fmla="*/ 250031 h 433465"/>
                        <a:gd name="connsiteX211" fmla="*/ 110728 w 432356"/>
                        <a:gd name="connsiteY211" fmla="*/ 252412 h 433465"/>
                        <a:gd name="connsiteX212" fmla="*/ 120253 w 432356"/>
                        <a:gd name="connsiteY212" fmla="*/ 248840 h 433465"/>
                        <a:gd name="connsiteX213" fmla="*/ 122635 w 432356"/>
                        <a:gd name="connsiteY213" fmla="*/ 246459 h 433465"/>
                        <a:gd name="connsiteX214" fmla="*/ 123825 w 432356"/>
                        <a:gd name="connsiteY214" fmla="*/ 242887 h 433465"/>
                        <a:gd name="connsiteX215" fmla="*/ 121444 w 432356"/>
                        <a:gd name="connsiteY215" fmla="*/ 228600 h 433465"/>
                        <a:gd name="connsiteX216" fmla="*/ 119063 w 432356"/>
                        <a:gd name="connsiteY216" fmla="*/ 223837 h 433465"/>
                        <a:gd name="connsiteX217" fmla="*/ 120253 w 432356"/>
                        <a:gd name="connsiteY217" fmla="*/ 196453 h 433465"/>
                        <a:gd name="connsiteX218" fmla="*/ 121444 w 432356"/>
                        <a:gd name="connsiteY218" fmla="*/ 192881 h 433465"/>
                        <a:gd name="connsiteX219" fmla="*/ 123825 w 432356"/>
                        <a:gd name="connsiteY219" fmla="*/ 189309 h 433465"/>
                        <a:gd name="connsiteX220" fmla="*/ 125016 w 432356"/>
                        <a:gd name="connsiteY220" fmla="*/ 184546 h 433465"/>
                        <a:gd name="connsiteX221" fmla="*/ 130969 w 432356"/>
                        <a:gd name="connsiteY221" fmla="*/ 178593 h 433465"/>
                        <a:gd name="connsiteX222" fmla="*/ 132160 w 432356"/>
                        <a:gd name="connsiteY222" fmla="*/ 175021 h 433465"/>
                        <a:gd name="connsiteX223" fmla="*/ 138113 w 432356"/>
                        <a:gd name="connsiteY223" fmla="*/ 169068 h 433465"/>
                        <a:gd name="connsiteX224" fmla="*/ 140494 w 432356"/>
                        <a:gd name="connsiteY224" fmla="*/ 134540 h 433465"/>
                        <a:gd name="connsiteX225" fmla="*/ 144066 w 432356"/>
                        <a:gd name="connsiteY225" fmla="*/ 117871 h 433465"/>
                        <a:gd name="connsiteX226" fmla="*/ 146447 w 432356"/>
                        <a:gd name="connsiteY226" fmla="*/ 108346 h 433465"/>
                        <a:gd name="connsiteX227" fmla="*/ 148828 w 432356"/>
                        <a:gd name="connsiteY227" fmla="*/ 102393 h 433465"/>
                        <a:gd name="connsiteX228" fmla="*/ 152400 w 432356"/>
                        <a:gd name="connsiteY228" fmla="*/ 83343 h 433465"/>
                        <a:gd name="connsiteX229" fmla="*/ 154781 w 432356"/>
                        <a:gd name="connsiteY229" fmla="*/ 73818 h 433465"/>
                        <a:gd name="connsiteX230" fmla="*/ 153591 w 432356"/>
                        <a:gd name="connsiteY230" fmla="*/ 67865 h 433465"/>
                        <a:gd name="connsiteX231" fmla="*/ 151210 w 432356"/>
                        <a:gd name="connsiteY231" fmla="*/ 60721 h 433465"/>
                        <a:gd name="connsiteX232" fmla="*/ 147638 w 432356"/>
                        <a:gd name="connsiteY232" fmla="*/ 51196 h 433465"/>
                        <a:gd name="connsiteX233" fmla="*/ 146447 w 432356"/>
                        <a:gd name="connsiteY233" fmla="*/ 44053 h 433465"/>
                        <a:gd name="connsiteX234" fmla="*/ 142875 w 432356"/>
                        <a:gd name="connsiteY234" fmla="*/ 35718 h 433465"/>
                        <a:gd name="connsiteX235" fmla="*/ 141685 w 432356"/>
                        <a:gd name="connsiteY235" fmla="*/ 32146 h 433465"/>
                        <a:gd name="connsiteX236" fmla="*/ 142875 w 432356"/>
                        <a:gd name="connsiteY236" fmla="*/ 15478 h 433465"/>
                        <a:gd name="connsiteX237" fmla="*/ 150019 w 432356"/>
                        <a:gd name="connsiteY237" fmla="*/ 13096 h 433465"/>
                        <a:gd name="connsiteX238" fmla="*/ 153591 w 432356"/>
                        <a:gd name="connsiteY238" fmla="*/ 10715 h 433465"/>
                        <a:gd name="connsiteX239" fmla="*/ 158353 w 432356"/>
                        <a:gd name="connsiteY239" fmla="*/ 9525 h 433465"/>
                        <a:gd name="connsiteX240" fmla="*/ 161925 w 432356"/>
                        <a:gd name="connsiteY240" fmla="*/ 8334 h 433465"/>
                        <a:gd name="connsiteX241" fmla="*/ 165497 w 432356"/>
                        <a:gd name="connsiteY241" fmla="*/ 4762 h 433465"/>
                        <a:gd name="connsiteX242" fmla="*/ 166688 w 432356"/>
                        <a:gd name="connsiteY242" fmla="*/ 1190 h 433465"/>
                        <a:gd name="connsiteX243" fmla="*/ 170260 w 432356"/>
                        <a:gd name="connsiteY243" fmla="*/ 0 h 433465"/>
                        <a:gd name="connsiteX244" fmla="*/ 171450 w 432356"/>
                        <a:gd name="connsiteY244" fmla="*/ 4762 h 433465"/>
                        <a:gd name="connsiteX245" fmla="*/ 161925 w 432356"/>
                        <a:gd name="connsiteY245" fmla="*/ 8334 h 4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432356" h="433465">
                          <a:moveTo>
                            <a:pt x="161925" y="8334"/>
                          </a:moveTo>
                          <a:cubicBezTo>
                            <a:pt x="161330" y="8731"/>
                            <a:pt x="165854" y="7143"/>
                            <a:pt x="167878" y="7143"/>
                          </a:cubicBezTo>
                          <a:cubicBezTo>
                            <a:pt x="172069" y="7143"/>
                            <a:pt x="174911" y="8297"/>
                            <a:pt x="178594" y="9525"/>
                          </a:cubicBezTo>
                          <a:cubicBezTo>
                            <a:pt x="179388" y="10715"/>
                            <a:pt x="179858" y="12202"/>
                            <a:pt x="180975" y="13096"/>
                          </a:cubicBezTo>
                          <a:cubicBezTo>
                            <a:pt x="181955" y="13880"/>
                            <a:pt x="183660" y="13400"/>
                            <a:pt x="184547" y="14287"/>
                          </a:cubicBezTo>
                          <a:cubicBezTo>
                            <a:pt x="185434" y="15174"/>
                            <a:pt x="185042" y="16815"/>
                            <a:pt x="185738" y="17859"/>
                          </a:cubicBezTo>
                          <a:cubicBezTo>
                            <a:pt x="186672" y="19260"/>
                            <a:pt x="188119" y="20240"/>
                            <a:pt x="189310" y="21431"/>
                          </a:cubicBezTo>
                          <a:cubicBezTo>
                            <a:pt x="189707" y="22622"/>
                            <a:pt x="189939" y="23880"/>
                            <a:pt x="190500" y="25003"/>
                          </a:cubicBezTo>
                          <a:cubicBezTo>
                            <a:pt x="191140" y="26283"/>
                            <a:pt x="192317" y="27260"/>
                            <a:pt x="192881" y="28575"/>
                          </a:cubicBezTo>
                          <a:cubicBezTo>
                            <a:pt x="193526" y="30079"/>
                            <a:pt x="193602" y="31770"/>
                            <a:pt x="194072" y="33337"/>
                          </a:cubicBezTo>
                          <a:cubicBezTo>
                            <a:pt x="194793" y="35741"/>
                            <a:pt x="195659" y="38100"/>
                            <a:pt x="196453" y="40481"/>
                          </a:cubicBezTo>
                          <a:cubicBezTo>
                            <a:pt x="197421" y="43385"/>
                            <a:pt x="197718" y="45318"/>
                            <a:pt x="200025" y="47625"/>
                          </a:cubicBezTo>
                          <a:cubicBezTo>
                            <a:pt x="201037" y="48637"/>
                            <a:pt x="202406" y="49212"/>
                            <a:pt x="203597" y="50006"/>
                          </a:cubicBezTo>
                          <a:cubicBezTo>
                            <a:pt x="205916" y="56961"/>
                            <a:pt x="202974" y="50573"/>
                            <a:pt x="208360" y="55959"/>
                          </a:cubicBezTo>
                          <a:cubicBezTo>
                            <a:pt x="213745" y="61344"/>
                            <a:pt x="207359" y="58404"/>
                            <a:pt x="214313" y="60721"/>
                          </a:cubicBezTo>
                          <a:cubicBezTo>
                            <a:pt x="215393" y="62342"/>
                            <a:pt x="217191" y="65545"/>
                            <a:pt x="219075" y="66675"/>
                          </a:cubicBezTo>
                          <a:cubicBezTo>
                            <a:pt x="220151" y="67321"/>
                            <a:pt x="221456" y="67468"/>
                            <a:pt x="222647" y="67865"/>
                          </a:cubicBezTo>
                          <a:cubicBezTo>
                            <a:pt x="223838" y="68659"/>
                            <a:pt x="225207" y="69234"/>
                            <a:pt x="226219" y="70246"/>
                          </a:cubicBezTo>
                          <a:cubicBezTo>
                            <a:pt x="227231" y="71258"/>
                            <a:pt x="227684" y="72719"/>
                            <a:pt x="228600" y="73818"/>
                          </a:cubicBezTo>
                          <a:cubicBezTo>
                            <a:pt x="229678" y="75112"/>
                            <a:pt x="230981" y="76199"/>
                            <a:pt x="232172" y="77390"/>
                          </a:cubicBezTo>
                          <a:cubicBezTo>
                            <a:pt x="233984" y="81015"/>
                            <a:pt x="236181" y="86665"/>
                            <a:pt x="240506" y="88106"/>
                          </a:cubicBezTo>
                          <a:lnTo>
                            <a:pt x="244078" y="89296"/>
                          </a:lnTo>
                          <a:cubicBezTo>
                            <a:pt x="249507" y="105579"/>
                            <a:pt x="243580" y="88923"/>
                            <a:pt x="248841" y="101203"/>
                          </a:cubicBezTo>
                          <a:cubicBezTo>
                            <a:pt x="249335" y="102357"/>
                            <a:pt x="249470" y="103653"/>
                            <a:pt x="250031" y="104775"/>
                          </a:cubicBezTo>
                          <a:cubicBezTo>
                            <a:pt x="250724" y="106162"/>
                            <a:pt x="253215" y="109781"/>
                            <a:pt x="254794" y="110728"/>
                          </a:cubicBezTo>
                          <a:cubicBezTo>
                            <a:pt x="255870" y="111374"/>
                            <a:pt x="257175" y="111521"/>
                            <a:pt x="258366" y="111918"/>
                          </a:cubicBezTo>
                          <a:cubicBezTo>
                            <a:pt x="259160" y="112712"/>
                            <a:pt x="259784" y="113722"/>
                            <a:pt x="260747" y="114300"/>
                          </a:cubicBezTo>
                          <a:cubicBezTo>
                            <a:pt x="261823" y="114946"/>
                            <a:pt x="263339" y="114706"/>
                            <a:pt x="264319" y="115490"/>
                          </a:cubicBezTo>
                          <a:cubicBezTo>
                            <a:pt x="265436" y="116384"/>
                            <a:pt x="265601" y="118146"/>
                            <a:pt x="266700" y="119062"/>
                          </a:cubicBezTo>
                          <a:cubicBezTo>
                            <a:pt x="270414" y="122157"/>
                            <a:pt x="271315" y="120774"/>
                            <a:pt x="275035" y="122634"/>
                          </a:cubicBezTo>
                          <a:cubicBezTo>
                            <a:pt x="284267" y="127251"/>
                            <a:pt x="273199" y="123212"/>
                            <a:pt x="282178" y="126206"/>
                          </a:cubicBezTo>
                          <a:cubicBezTo>
                            <a:pt x="282972" y="127000"/>
                            <a:pt x="283556" y="128085"/>
                            <a:pt x="284560" y="128587"/>
                          </a:cubicBezTo>
                          <a:cubicBezTo>
                            <a:pt x="286805" y="129709"/>
                            <a:pt x="291703" y="130968"/>
                            <a:pt x="291703" y="130968"/>
                          </a:cubicBezTo>
                          <a:cubicBezTo>
                            <a:pt x="292497" y="131762"/>
                            <a:pt x="293122" y="132772"/>
                            <a:pt x="294085" y="133350"/>
                          </a:cubicBezTo>
                          <a:cubicBezTo>
                            <a:pt x="295161" y="133996"/>
                            <a:pt x="296652" y="133787"/>
                            <a:pt x="297656" y="134540"/>
                          </a:cubicBezTo>
                          <a:cubicBezTo>
                            <a:pt x="299901" y="136224"/>
                            <a:pt x="300948" y="139605"/>
                            <a:pt x="303610" y="140493"/>
                          </a:cubicBezTo>
                          <a:lnTo>
                            <a:pt x="310753" y="142875"/>
                          </a:lnTo>
                          <a:cubicBezTo>
                            <a:pt x="312731" y="144852"/>
                            <a:pt x="314005" y="146437"/>
                            <a:pt x="316706" y="147637"/>
                          </a:cubicBezTo>
                          <a:cubicBezTo>
                            <a:pt x="319000" y="148656"/>
                            <a:pt x="321469" y="149224"/>
                            <a:pt x="323850" y="150018"/>
                          </a:cubicBezTo>
                          <a:cubicBezTo>
                            <a:pt x="325041" y="150415"/>
                            <a:pt x="326378" y="150513"/>
                            <a:pt x="327422" y="151209"/>
                          </a:cubicBezTo>
                          <a:cubicBezTo>
                            <a:pt x="332038" y="154286"/>
                            <a:pt x="329637" y="153137"/>
                            <a:pt x="334566" y="154781"/>
                          </a:cubicBezTo>
                          <a:cubicBezTo>
                            <a:pt x="339310" y="161897"/>
                            <a:pt x="334128" y="155708"/>
                            <a:pt x="340519" y="159543"/>
                          </a:cubicBezTo>
                          <a:cubicBezTo>
                            <a:pt x="341482" y="160121"/>
                            <a:pt x="341896" y="161423"/>
                            <a:pt x="342900" y="161925"/>
                          </a:cubicBezTo>
                          <a:cubicBezTo>
                            <a:pt x="345145" y="163048"/>
                            <a:pt x="347663" y="163512"/>
                            <a:pt x="350044" y="164306"/>
                          </a:cubicBezTo>
                          <a:lnTo>
                            <a:pt x="353616" y="165496"/>
                          </a:lnTo>
                          <a:cubicBezTo>
                            <a:pt x="354410" y="166290"/>
                            <a:pt x="354932" y="167523"/>
                            <a:pt x="355997" y="167878"/>
                          </a:cubicBezTo>
                          <a:cubicBezTo>
                            <a:pt x="358659" y="168765"/>
                            <a:pt x="361570" y="168566"/>
                            <a:pt x="364331" y="169068"/>
                          </a:cubicBezTo>
                          <a:cubicBezTo>
                            <a:pt x="365941" y="169361"/>
                            <a:pt x="367506" y="169862"/>
                            <a:pt x="369094" y="170259"/>
                          </a:cubicBezTo>
                          <a:cubicBezTo>
                            <a:pt x="370251" y="172574"/>
                            <a:pt x="371312" y="175949"/>
                            <a:pt x="373856" y="177403"/>
                          </a:cubicBezTo>
                          <a:cubicBezTo>
                            <a:pt x="375712" y="178464"/>
                            <a:pt x="377825" y="178990"/>
                            <a:pt x="379810" y="179784"/>
                          </a:cubicBezTo>
                          <a:cubicBezTo>
                            <a:pt x="380604" y="178593"/>
                            <a:pt x="381551" y="177492"/>
                            <a:pt x="382191" y="176212"/>
                          </a:cubicBezTo>
                          <a:cubicBezTo>
                            <a:pt x="382752" y="175089"/>
                            <a:pt x="382735" y="173716"/>
                            <a:pt x="383381" y="172640"/>
                          </a:cubicBezTo>
                          <a:cubicBezTo>
                            <a:pt x="383959" y="171677"/>
                            <a:pt x="384969" y="171053"/>
                            <a:pt x="385763" y="170259"/>
                          </a:cubicBezTo>
                          <a:lnTo>
                            <a:pt x="390525" y="155971"/>
                          </a:lnTo>
                          <a:cubicBezTo>
                            <a:pt x="390922" y="154781"/>
                            <a:pt x="390829" y="153287"/>
                            <a:pt x="391716" y="152400"/>
                          </a:cubicBezTo>
                          <a:lnTo>
                            <a:pt x="395288" y="148828"/>
                          </a:lnTo>
                          <a:cubicBezTo>
                            <a:pt x="401798" y="131468"/>
                            <a:pt x="395620" y="143947"/>
                            <a:pt x="401241" y="136921"/>
                          </a:cubicBezTo>
                          <a:cubicBezTo>
                            <a:pt x="402135" y="135804"/>
                            <a:pt x="402505" y="134244"/>
                            <a:pt x="403622" y="133350"/>
                          </a:cubicBezTo>
                          <a:cubicBezTo>
                            <a:pt x="404602" y="132566"/>
                            <a:pt x="406003" y="132556"/>
                            <a:pt x="407194" y="132159"/>
                          </a:cubicBezTo>
                          <a:cubicBezTo>
                            <a:pt x="411560" y="132953"/>
                            <a:pt x="415952" y="133610"/>
                            <a:pt x="420291" y="134540"/>
                          </a:cubicBezTo>
                          <a:cubicBezTo>
                            <a:pt x="421518" y="134803"/>
                            <a:pt x="422883" y="134947"/>
                            <a:pt x="423863" y="135731"/>
                          </a:cubicBezTo>
                          <a:cubicBezTo>
                            <a:pt x="431554" y="141884"/>
                            <a:pt x="420840" y="137503"/>
                            <a:pt x="429816" y="140493"/>
                          </a:cubicBezTo>
                          <a:cubicBezTo>
                            <a:pt x="430610" y="142874"/>
                            <a:pt x="432991" y="145256"/>
                            <a:pt x="432197" y="147637"/>
                          </a:cubicBezTo>
                          <a:cubicBezTo>
                            <a:pt x="429364" y="156139"/>
                            <a:pt x="431208" y="152692"/>
                            <a:pt x="427435" y="158353"/>
                          </a:cubicBezTo>
                          <a:cubicBezTo>
                            <a:pt x="427038" y="160337"/>
                            <a:pt x="426606" y="162315"/>
                            <a:pt x="426244" y="164306"/>
                          </a:cubicBezTo>
                          <a:cubicBezTo>
                            <a:pt x="425812" y="166681"/>
                            <a:pt x="425577" y="169093"/>
                            <a:pt x="425053" y="171450"/>
                          </a:cubicBezTo>
                          <a:cubicBezTo>
                            <a:pt x="424781" y="172675"/>
                            <a:pt x="424167" y="173804"/>
                            <a:pt x="423863" y="175021"/>
                          </a:cubicBezTo>
                          <a:cubicBezTo>
                            <a:pt x="423372" y="176985"/>
                            <a:pt x="423163" y="179011"/>
                            <a:pt x="422672" y="180975"/>
                          </a:cubicBezTo>
                          <a:cubicBezTo>
                            <a:pt x="422368" y="182192"/>
                            <a:pt x="421826" y="183339"/>
                            <a:pt x="421481" y="184546"/>
                          </a:cubicBezTo>
                          <a:cubicBezTo>
                            <a:pt x="421031" y="186120"/>
                            <a:pt x="420935" y="187805"/>
                            <a:pt x="420291" y="189309"/>
                          </a:cubicBezTo>
                          <a:cubicBezTo>
                            <a:pt x="419727" y="190624"/>
                            <a:pt x="418550" y="191601"/>
                            <a:pt x="417910" y="192881"/>
                          </a:cubicBezTo>
                          <a:cubicBezTo>
                            <a:pt x="417056" y="194590"/>
                            <a:pt x="415910" y="199688"/>
                            <a:pt x="415528" y="201215"/>
                          </a:cubicBezTo>
                          <a:cubicBezTo>
                            <a:pt x="415925" y="203993"/>
                            <a:pt x="415464" y="207040"/>
                            <a:pt x="416719" y="209550"/>
                          </a:cubicBezTo>
                          <a:cubicBezTo>
                            <a:pt x="417280" y="210672"/>
                            <a:pt x="419404" y="209853"/>
                            <a:pt x="420291" y="210740"/>
                          </a:cubicBezTo>
                          <a:cubicBezTo>
                            <a:pt x="420861" y="211310"/>
                            <a:pt x="422660" y="219034"/>
                            <a:pt x="422672" y="219075"/>
                          </a:cubicBezTo>
                          <a:cubicBezTo>
                            <a:pt x="423393" y="221479"/>
                            <a:pt x="424444" y="223783"/>
                            <a:pt x="425053" y="226218"/>
                          </a:cubicBezTo>
                          <a:cubicBezTo>
                            <a:pt x="425450" y="227806"/>
                            <a:pt x="425726" y="229428"/>
                            <a:pt x="426244" y="230981"/>
                          </a:cubicBezTo>
                          <a:cubicBezTo>
                            <a:pt x="426920" y="233008"/>
                            <a:pt x="427383" y="235195"/>
                            <a:pt x="428625" y="236934"/>
                          </a:cubicBezTo>
                          <a:cubicBezTo>
                            <a:pt x="429457" y="238098"/>
                            <a:pt x="431006" y="238521"/>
                            <a:pt x="432197" y="239315"/>
                          </a:cubicBezTo>
                          <a:cubicBezTo>
                            <a:pt x="431800" y="240506"/>
                            <a:pt x="432050" y="242191"/>
                            <a:pt x="431006" y="242887"/>
                          </a:cubicBezTo>
                          <a:cubicBezTo>
                            <a:pt x="429322" y="244010"/>
                            <a:pt x="426948" y="243367"/>
                            <a:pt x="425053" y="244078"/>
                          </a:cubicBezTo>
                          <a:cubicBezTo>
                            <a:pt x="423713" y="244580"/>
                            <a:pt x="422761" y="245819"/>
                            <a:pt x="421481" y="246459"/>
                          </a:cubicBezTo>
                          <a:cubicBezTo>
                            <a:pt x="418637" y="247881"/>
                            <a:pt x="415045" y="249001"/>
                            <a:pt x="411956" y="250031"/>
                          </a:cubicBezTo>
                          <a:cubicBezTo>
                            <a:pt x="410766" y="251222"/>
                            <a:pt x="409786" y="252669"/>
                            <a:pt x="408385" y="253603"/>
                          </a:cubicBezTo>
                          <a:cubicBezTo>
                            <a:pt x="407341" y="254299"/>
                            <a:pt x="405701" y="253906"/>
                            <a:pt x="404813" y="254793"/>
                          </a:cubicBezTo>
                          <a:cubicBezTo>
                            <a:pt x="403925" y="255680"/>
                            <a:pt x="404509" y="257478"/>
                            <a:pt x="403622" y="258365"/>
                          </a:cubicBezTo>
                          <a:cubicBezTo>
                            <a:pt x="401598" y="260389"/>
                            <a:pt x="398859" y="261540"/>
                            <a:pt x="396478" y="263128"/>
                          </a:cubicBezTo>
                          <a:cubicBezTo>
                            <a:pt x="395287" y="263922"/>
                            <a:pt x="393918" y="264497"/>
                            <a:pt x="392906" y="265509"/>
                          </a:cubicBezTo>
                          <a:cubicBezTo>
                            <a:pt x="391716" y="266700"/>
                            <a:pt x="390983" y="268734"/>
                            <a:pt x="389335" y="269081"/>
                          </a:cubicBezTo>
                          <a:cubicBezTo>
                            <a:pt x="383109" y="270392"/>
                            <a:pt x="376635" y="269874"/>
                            <a:pt x="370285" y="270271"/>
                          </a:cubicBezTo>
                          <a:cubicBezTo>
                            <a:pt x="355357" y="274004"/>
                            <a:pt x="373936" y="269229"/>
                            <a:pt x="361950" y="272653"/>
                          </a:cubicBezTo>
                          <a:cubicBezTo>
                            <a:pt x="351485" y="275643"/>
                            <a:pt x="362181" y="272178"/>
                            <a:pt x="353616" y="275034"/>
                          </a:cubicBezTo>
                          <a:cubicBezTo>
                            <a:pt x="347772" y="274384"/>
                            <a:pt x="340476" y="272670"/>
                            <a:pt x="334566" y="275034"/>
                          </a:cubicBezTo>
                          <a:cubicBezTo>
                            <a:pt x="333003" y="275659"/>
                            <a:pt x="332395" y="277672"/>
                            <a:pt x="330994" y="278606"/>
                          </a:cubicBezTo>
                          <a:cubicBezTo>
                            <a:pt x="329950" y="279302"/>
                            <a:pt x="328565" y="279277"/>
                            <a:pt x="327422" y="279796"/>
                          </a:cubicBezTo>
                          <a:cubicBezTo>
                            <a:pt x="312772" y="286455"/>
                            <a:pt x="322680" y="282964"/>
                            <a:pt x="314325" y="285750"/>
                          </a:cubicBezTo>
                          <a:cubicBezTo>
                            <a:pt x="302922" y="297150"/>
                            <a:pt x="317527" y="283613"/>
                            <a:pt x="307181" y="290512"/>
                          </a:cubicBezTo>
                          <a:cubicBezTo>
                            <a:pt x="305780" y="291446"/>
                            <a:pt x="304888" y="292988"/>
                            <a:pt x="303610" y="294084"/>
                          </a:cubicBezTo>
                          <a:cubicBezTo>
                            <a:pt x="302103" y="295376"/>
                            <a:pt x="300354" y="296365"/>
                            <a:pt x="298847" y="297656"/>
                          </a:cubicBezTo>
                          <a:cubicBezTo>
                            <a:pt x="297568" y="298752"/>
                            <a:pt x="296309" y="299899"/>
                            <a:pt x="295275" y="301228"/>
                          </a:cubicBezTo>
                          <a:cubicBezTo>
                            <a:pt x="293518" y="303487"/>
                            <a:pt x="293228" y="307466"/>
                            <a:pt x="290513" y="308371"/>
                          </a:cubicBezTo>
                          <a:cubicBezTo>
                            <a:pt x="286742" y="309628"/>
                            <a:pt x="286664" y="309306"/>
                            <a:pt x="283369" y="311943"/>
                          </a:cubicBezTo>
                          <a:cubicBezTo>
                            <a:pt x="282492" y="312644"/>
                            <a:pt x="281951" y="313747"/>
                            <a:pt x="280988" y="314325"/>
                          </a:cubicBezTo>
                          <a:cubicBezTo>
                            <a:pt x="279912" y="314971"/>
                            <a:pt x="278607" y="315118"/>
                            <a:pt x="277416" y="315515"/>
                          </a:cubicBezTo>
                          <a:cubicBezTo>
                            <a:pt x="277019" y="316706"/>
                            <a:pt x="276786" y="317964"/>
                            <a:pt x="276225" y="319087"/>
                          </a:cubicBezTo>
                          <a:cubicBezTo>
                            <a:pt x="275585" y="320367"/>
                            <a:pt x="274408" y="321344"/>
                            <a:pt x="273844" y="322659"/>
                          </a:cubicBezTo>
                          <a:cubicBezTo>
                            <a:pt x="272003" y="326954"/>
                            <a:pt x="273170" y="328822"/>
                            <a:pt x="271463" y="333375"/>
                          </a:cubicBezTo>
                          <a:cubicBezTo>
                            <a:pt x="270961" y="334715"/>
                            <a:pt x="269875" y="335756"/>
                            <a:pt x="269081" y="336946"/>
                          </a:cubicBezTo>
                          <a:cubicBezTo>
                            <a:pt x="266382" y="347749"/>
                            <a:pt x="269544" y="334400"/>
                            <a:pt x="266700" y="350043"/>
                          </a:cubicBezTo>
                          <a:cubicBezTo>
                            <a:pt x="266407" y="351653"/>
                            <a:pt x="265865" y="353208"/>
                            <a:pt x="265510" y="354806"/>
                          </a:cubicBezTo>
                          <a:cubicBezTo>
                            <a:pt x="265071" y="356781"/>
                            <a:pt x="264716" y="358775"/>
                            <a:pt x="264319" y="360759"/>
                          </a:cubicBezTo>
                          <a:cubicBezTo>
                            <a:pt x="263922" y="365521"/>
                            <a:pt x="265939" y="371181"/>
                            <a:pt x="263128" y="375046"/>
                          </a:cubicBezTo>
                          <a:cubicBezTo>
                            <a:pt x="261477" y="377315"/>
                            <a:pt x="257528" y="374487"/>
                            <a:pt x="254794" y="373856"/>
                          </a:cubicBezTo>
                          <a:cubicBezTo>
                            <a:pt x="252348" y="373292"/>
                            <a:pt x="250085" y="372084"/>
                            <a:pt x="247650" y="371475"/>
                          </a:cubicBezTo>
                          <a:lnTo>
                            <a:pt x="242888" y="370284"/>
                          </a:lnTo>
                          <a:cubicBezTo>
                            <a:pt x="238731" y="366129"/>
                            <a:pt x="241570" y="368257"/>
                            <a:pt x="233363" y="365521"/>
                          </a:cubicBezTo>
                          <a:lnTo>
                            <a:pt x="229791" y="364331"/>
                          </a:lnTo>
                          <a:cubicBezTo>
                            <a:pt x="228600" y="363537"/>
                            <a:pt x="227527" y="362531"/>
                            <a:pt x="226219" y="361950"/>
                          </a:cubicBezTo>
                          <a:cubicBezTo>
                            <a:pt x="220411" y="359369"/>
                            <a:pt x="219185" y="360435"/>
                            <a:pt x="214313" y="357187"/>
                          </a:cubicBezTo>
                          <a:cubicBezTo>
                            <a:pt x="207028" y="352331"/>
                            <a:pt x="217514" y="357606"/>
                            <a:pt x="209550" y="351234"/>
                          </a:cubicBezTo>
                          <a:cubicBezTo>
                            <a:pt x="208570" y="350450"/>
                            <a:pt x="207132" y="350537"/>
                            <a:pt x="205978" y="350043"/>
                          </a:cubicBezTo>
                          <a:cubicBezTo>
                            <a:pt x="204347" y="349344"/>
                            <a:pt x="202660" y="348694"/>
                            <a:pt x="201216" y="347662"/>
                          </a:cubicBezTo>
                          <a:cubicBezTo>
                            <a:pt x="199846" y="346683"/>
                            <a:pt x="198938" y="345168"/>
                            <a:pt x="197644" y="344090"/>
                          </a:cubicBezTo>
                          <a:cubicBezTo>
                            <a:pt x="196545" y="343174"/>
                            <a:pt x="195263" y="342503"/>
                            <a:pt x="194072" y="341709"/>
                          </a:cubicBezTo>
                          <a:cubicBezTo>
                            <a:pt x="189674" y="335110"/>
                            <a:pt x="194207" y="340328"/>
                            <a:pt x="188119" y="336946"/>
                          </a:cubicBezTo>
                          <a:cubicBezTo>
                            <a:pt x="185617" y="335556"/>
                            <a:pt x="183690" y="333089"/>
                            <a:pt x="180975" y="332184"/>
                          </a:cubicBezTo>
                          <a:cubicBezTo>
                            <a:pt x="179784" y="331787"/>
                            <a:pt x="178526" y="331554"/>
                            <a:pt x="177403" y="330993"/>
                          </a:cubicBezTo>
                          <a:cubicBezTo>
                            <a:pt x="176123" y="330353"/>
                            <a:pt x="175146" y="329176"/>
                            <a:pt x="173831" y="328612"/>
                          </a:cubicBezTo>
                          <a:cubicBezTo>
                            <a:pt x="172327" y="327967"/>
                            <a:pt x="170656" y="327818"/>
                            <a:pt x="169069" y="327421"/>
                          </a:cubicBezTo>
                          <a:cubicBezTo>
                            <a:pt x="168672" y="326231"/>
                            <a:pt x="168662" y="324830"/>
                            <a:pt x="167878" y="323850"/>
                          </a:cubicBezTo>
                          <a:cubicBezTo>
                            <a:pt x="166198" y="321750"/>
                            <a:pt x="163090" y="321063"/>
                            <a:pt x="160735" y="320278"/>
                          </a:cubicBezTo>
                          <a:cubicBezTo>
                            <a:pt x="159941" y="319484"/>
                            <a:pt x="159357" y="318398"/>
                            <a:pt x="158353" y="317896"/>
                          </a:cubicBezTo>
                          <a:cubicBezTo>
                            <a:pt x="151242" y="314341"/>
                            <a:pt x="132012" y="318977"/>
                            <a:pt x="130969" y="319087"/>
                          </a:cubicBezTo>
                          <a:cubicBezTo>
                            <a:pt x="121843" y="322130"/>
                            <a:pt x="132532" y="318879"/>
                            <a:pt x="113110" y="321468"/>
                          </a:cubicBezTo>
                          <a:cubicBezTo>
                            <a:pt x="110030" y="321879"/>
                            <a:pt x="108473" y="323369"/>
                            <a:pt x="105966" y="325040"/>
                          </a:cubicBezTo>
                          <a:cubicBezTo>
                            <a:pt x="104509" y="327955"/>
                            <a:pt x="103309" y="330849"/>
                            <a:pt x="101203" y="333375"/>
                          </a:cubicBezTo>
                          <a:cubicBezTo>
                            <a:pt x="100125" y="334668"/>
                            <a:pt x="98665" y="335617"/>
                            <a:pt x="97631" y="336946"/>
                          </a:cubicBezTo>
                          <a:cubicBezTo>
                            <a:pt x="90150" y="346564"/>
                            <a:pt x="96213" y="341861"/>
                            <a:pt x="89297" y="346471"/>
                          </a:cubicBezTo>
                          <a:cubicBezTo>
                            <a:pt x="88900" y="345281"/>
                            <a:pt x="88547" y="344075"/>
                            <a:pt x="88106" y="342900"/>
                          </a:cubicBezTo>
                          <a:cubicBezTo>
                            <a:pt x="87355" y="340899"/>
                            <a:pt x="86144" y="339042"/>
                            <a:pt x="85725" y="336946"/>
                          </a:cubicBezTo>
                          <a:cubicBezTo>
                            <a:pt x="84943" y="333035"/>
                            <a:pt x="86185" y="328671"/>
                            <a:pt x="84535" y="325040"/>
                          </a:cubicBezTo>
                          <a:cubicBezTo>
                            <a:pt x="83858" y="323550"/>
                            <a:pt x="81339" y="324320"/>
                            <a:pt x="79772" y="323850"/>
                          </a:cubicBezTo>
                          <a:cubicBezTo>
                            <a:pt x="77368" y="323129"/>
                            <a:pt x="75009" y="322262"/>
                            <a:pt x="72628" y="321468"/>
                          </a:cubicBezTo>
                          <a:lnTo>
                            <a:pt x="69056" y="320278"/>
                          </a:lnTo>
                          <a:cubicBezTo>
                            <a:pt x="68262" y="319484"/>
                            <a:pt x="67789" y="318035"/>
                            <a:pt x="66675" y="317896"/>
                          </a:cubicBezTo>
                          <a:cubicBezTo>
                            <a:pt x="60153" y="317080"/>
                            <a:pt x="59646" y="318972"/>
                            <a:pt x="55960" y="322659"/>
                          </a:cubicBezTo>
                          <a:cubicBezTo>
                            <a:pt x="55563" y="323850"/>
                            <a:pt x="55465" y="325187"/>
                            <a:pt x="54769" y="326231"/>
                          </a:cubicBezTo>
                          <a:cubicBezTo>
                            <a:pt x="52355" y="329851"/>
                            <a:pt x="50160" y="330322"/>
                            <a:pt x="46435" y="332184"/>
                          </a:cubicBezTo>
                          <a:lnTo>
                            <a:pt x="44053" y="339328"/>
                          </a:lnTo>
                          <a:cubicBezTo>
                            <a:pt x="43656" y="340519"/>
                            <a:pt x="43751" y="342013"/>
                            <a:pt x="42863" y="342900"/>
                          </a:cubicBezTo>
                          <a:lnTo>
                            <a:pt x="40481" y="345281"/>
                          </a:lnTo>
                          <a:cubicBezTo>
                            <a:pt x="40084" y="346472"/>
                            <a:pt x="39852" y="347730"/>
                            <a:pt x="39291" y="348853"/>
                          </a:cubicBezTo>
                          <a:cubicBezTo>
                            <a:pt x="35142" y="357154"/>
                            <a:pt x="30340" y="351956"/>
                            <a:pt x="53578" y="353615"/>
                          </a:cubicBezTo>
                          <a:cubicBezTo>
                            <a:pt x="54462" y="353836"/>
                            <a:pt x="60696" y="355266"/>
                            <a:pt x="61913" y="355996"/>
                          </a:cubicBezTo>
                          <a:cubicBezTo>
                            <a:pt x="62876" y="356574"/>
                            <a:pt x="63229" y="358023"/>
                            <a:pt x="64294" y="358378"/>
                          </a:cubicBezTo>
                          <a:cubicBezTo>
                            <a:pt x="66956" y="359265"/>
                            <a:pt x="69850" y="359171"/>
                            <a:pt x="72628" y="359568"/>
                          </a:cubicBezTo>
                          <a:cubicBezTo>
                            <a:pt x="74612" y="361552"/>
                            <a:pt x="77024" y="363186"/>
                            <a:pt x="78581" y="365521"/>
                          </a:cubicBezTo>
                          <a:cubicBezTo>
                            <a:pt x="79375" y="366712"/>
                            <a:pt x="79605" y="368640"/>
                            <a:pt x="80963" y="369093"/>
                          </a:cubicBezTo>
                          <a:cubicBezTo>
                            <a:pt x="84747" y="370354"/>
                            <a:pt x="88900" y="369887"/>
                            <a:pt x="92869" y="370284"/>
                          </a:cubicBezTo>
                          <a:cubicBezTo>
                            <a:pt x="95306" y="371097"/>
                            <a:pt x="98238" y="371726"/>
                            <a:pt x="100013" y="373856"/>
                          </a:cubicBezTo>
                          <a:cubicBezTo>
                            <a:pt x="101149" y="375219"/>
                            <a:pt x="101514" y="377077"/>
                            <a:pt x="102394" y="378618"/>
                          </a:cubicBezTo>
                          <a:cubicBezTo>
                            <a:pt x="103104" y="379860"/>
                            <a:pt x="103981" y="380999"/>
                            <a:pt x="104775" y="382190"/>
                          </a:cubicBezTo>
                          <a:cubicBezTo>
                            <a:pt x="104378" y="386556"/>
                            <a:pt x="104205" y="390947"/>
                            <a:pt x="103585" y="395287"/>
                          </a:cubicBezTo>
                          <a:cubicBezTo>
                            <a:pt x="103227" y="397794"/>
                            <a:pt x="101973" y="400925"/>
                            <a:pt x="98822" y="401240"/>
                          </a:cubicBezTo>
                          <a:cubicBezTo>
                            <a:pt x="88152" y="402307"/>
                            <a:pt x="77391" y="402034"/>
                            <a:pt x="66675" y="402431"/>
                          </a:cubicBezTo>
                          <a:cubicBezTo>
                            <a:pt x="65484" y="403225"/>
                            <a:pt x="64045" y="403735"/>
                            <a:pt x="63103" y="404812"/>
                          </a:cubicBezTo>
                          <a:cubicBezTo>
                            <a:pt x="61218" y="406966"/>
                            <a:pt x="59928" y="409575"/>
                            <a:pt x="58341" y="411956"/>
                          </a:cubicBezTo>
                          <a:cubicBezTo>
                            <a:pt x="57547" y="413147"/>
                            <a:pt x="56413" y="414171"/>
                            <a:pt x="55960" y="415528"/>
                          </a:cubicBezTo>
                          <a:cubicBezTo>
                            <a:pt x="55563" y="416719"/>
                            <a:pt x="55330" y="417977"/>
                            <a:pt x="54769" y="419100"/>
                          </a:cubicBezTo>
                          <a:cubicBezTo>
                            <a:pt x="53267" y="422103"/>
                            <a:pt x="52221" y="422838"/>
                            <a:pt x="50006" y="425053"/>
                          </a:cubicBezTo>
                          <a:cubicBezTo>
                            <a:pt x="49609" y="426244"/>
                            <a:pt x="49703" y="427738"/>
                            <a:pt x="48816" y="428625"/>
                          </a:cubicBezTo>
                          <a:cubicBezTo>
                            <a:pt x="46792" y="430649"/>
                            <a:pt x="41672" y="433387"/>
                            <a:pt x="41672" y="433387"/>
                          </a:cubicBezTo>
                          <a:cubicBezTo>
                            <a:pt x="36513" y="432990"/>
                            <a:pt x="30883" y="434384"/>
                            <a:pt x="26194" y="432196"/>
                          </a:cubicBezTo>
                          <a:cubicBezTo>
                            <a:pt x="23920" y="431135"/>
                            <a:pt x="24607" y="427434"/>
                            <a:pt x="23813" y="425053"/>
                          </a:cubicBezTo>
                          <a:cubicBezTo>
                            <a:pt x="22103" y="419925"/>
                            <a:pt x="22928" y="422704"/>
                            <a:pt x="21431" y="416718"/>
                          </a:cubicBezTo>
                          <a:cubicBezTo>
                            <a:pt x="21828" y="410765"/>
                            <a:pt x="21963" y="404789"/>
                            <a:pt x="22622" y="398859"/>
                          </a:cubicBezTo>
                          <a:cubicBezTo>
                            <a:pt x="22761" y="397612"/>
                            <a:pt x="23666" y="396534"/>
                            <a:pt x="23813" y="395287"/>
                          </a:cubicBezTo>
                          <a:cubicBezTo>
                            <a:pt x="24464" y="389755"/>
                            <a:pt x="24606" y="384174"/>
                            <a:pt x="25003" y="378618"/>
                          </a:cubicBezTo>
                          <a:cubicBezTo>
                            <a:pt x="24118" y="375960"/>
                            <a:pt x="23150" y="372494"/>
                            <a:pt x="21431" y="370284"/>
                          </a:cubicBezTo>
                          <a:cubicBezTo>
                            <a:pt x="19708" y="368069"/>
                            <a:pt x="17034" y="366666"/>
                            <a:pt x="15478" y="364331"/>
                          </a:cubicBezTo>
                          <a:cubicBezTo>
                            <a:pt x="12303" y="359568"/>
                            <a:pt x="14288" y="361553"/>
                            <a:pt x="9525" y="358378"/>
                          </a:cubicBezTo>
                          <a:cubicBezTo>
                            <a:pt x="8731" y="357187"/>
                            <a:pt x="8156" y="355818"/>
                            <a:pt x="7144" y="354806"/>
                          </a:cubicBezTo>
                          <a:cubicBezTo>
                            <a:pt x="6132" y="353794"/>
                            <a:pt x="4466" y="353542"/>
                            <a:pt x="3572" y="352425"/>
                          </a:cubicBezTo>
                          <a:cubicBezTo>
                            <a:pt x="2788" y="351445"/>
                            <a:pt x="2875" y="350007"/>
                            <a:pt x="2381" y="348853"/>
                          </a:cubicBezTo>
                          <a:cubicBezTo>
                            <a:pt x="1682" y="347222"/>
                            <a:pt x="794" y="345678"/>
                            <a:pt x="0" y="344090"/>
                          </a:cubicBezTo>
                          <a:cubicBezTo>
                            <a:pt x="1508" y="338057"/>
                            <a:pt x="2482" y="333123"/>
                            <a:pt x="4763" y="327421"/>
                          </a:cubicBezTo>
                          <a:cubicBezTo>
                            <a:pt x="5557" y="325437"/>
                            <a:pt x="6516" y="323511"/>
                            <a:pt x="7144" y="321468"/>
                          </a:cubicBezTo>
                          <a:cubicBezTo>
                            <a:pt x="8106" y="318340"/>
                            <a:pt x="8731" y="315118"/>
                            <a:pt x="9525" y="311943"/>
                          </a:cubicBezTo>
                          <a:lnTo>
                            <a:pt x="11906" y="302418"/>
                          </a:lnTo>
                          <a:lnTo>
                            <a:pt x="13097" y="297656"/>
                          </a:lnTo>
                          <a:cubicBezTo>
                            <a:pt x="14288" y="298053"/>
                            <a:pt x="15414" y="298846"/>
                            <a:pt x="16669" y="298846"/>
                          </a:cubicBezTo>
                          <a:cubicBezTo>
                            <a:pt x="18167" y="298846"/>
                            <a:pt x="23317" y="297027"/>
                            <a:pt x="25003" y="296465"/>
                          </a:cubicBezTo>
                          <a:cubicBezTo>
                            <a:pt x="31843" y="289625"/>
                            <a:pt x="28294" y="291400"/>
                            <a:pt x="34528" y="289321"/>
                          </a:cubicBezTo>
                          <a:cubicBezTo>
                            <a:pt x="35322" y="288527"/>
                            <a:pt x="35976" y="287563"/>
                            <a:pt x="36910" y="286940"/>
                          </a:cubicBezTo>
                          <a:cubicBezTo>
                            <a:pt x="38387" y="285956"/>
                            <a:pt x="40309" y="285695"/>
                            <a:pt x="41672" y="284559"/>
                          </a:cubicBezTo>
                          <a:cubicBezTo>
                            <a:pt x="42771" y="283643"/>
                            <a:pt x="42936" y="281881"/>
                            <a:pt x="44053" y="280987"/>
                          </a:cubicBezTo>
                          <a:cubicBezTo>
                            <a:pt x="45033" y="280203"/>
                            <a:pt x="46528" y="280406"/>
                            <a:pt x="47625" y="279796"/>
                          </a:cubicBezTo>
                          <a:cubicBezTo>
                            <a:pt x="50127" y="278406"/>
                            <a:pt x="54769" y="275034"/>
                            <a:pt x="54769" y="275034"/>
                          </a:cubicBezTo>
                          <a:cubicBezTo>
                            <a:pt x="54072" y="271548"/>
                            <a:pt x="53759" y="268708"/>
                            <a:pt x="52388" y="265509"/>
                          </a:cubicBezTo>
                          <a:cubicBezTo>
                            <a:pt x="51689" y="263877"/>
                            <a:pt x="50665" y="262394"/>
                            <a:pt x="50006" y="260746"/>
                          </a:cubicBezTo>
                          <a:cubicBezTo>
                            <a:pt x="49074" y="258416"/>
                            <a:pt x="49399" y="255378"/>
                            <a:pt x="47625" y="253603"/>
                          </a:cubicBezTo>
                          <a:cubicBezTo>
                            <a:pt x="46831" y="252809"/>
                            <a:pt x="46178" y="251844"/>
                            <a:pt x="45244" y="251221"/>
                          </a:cubicBezTo>
                          <a:cubicBezTo>
                            <a:pt x="43767" y="250236"/>
                            <a:pt x="42022" y="249721"/>
                            <a:pt x="40481" y="248840"/>
                          </a:cubicBezTo>
                          <a:cubicBezTo>
                            <a:pt x="39239" y="248130"/>
                            <a:pt x="38100" y="247253"/>
                            <a:pt x="36910" y="246459"/>
                          </a:cubicBezTo>
                          <a:cubicBezTo>
                            <a:pt x="37307" y="244871"/>
                            <a:pt x="36943" y="242853"/>
                            <a:pt x="38100" y="241696"/>
                          </a:cubicBezTo>
                          <a:cubicBezTo>
                            <a:pt x="39257" y="240539"/>
                            <a:pt x="41253" y="240799"/>
                            <a:pt x="42863" y="240506"/>
                          </a:cubicBezTo>
                          <a:cubicBezTo>
                            <a:pt x="45624" y="240004"/>
                            <a:pt x="48412" y="239663"/>
                            <a:pt x="51197" y="239315"/>
                          </a:cubicBezTo>
                          <a:cubicBezTo>
                            <a:pt x="61484" y="238029"/>
                            <a:pt x="65218" y="237850"/>
                            <a:pt x="76200" y="236934"/>
                          </a:cubicBezTo>
                          <a:cubicBezTo>
                            <a:pt x="110946" y="238978"/>
                            <a:pt x="91844" y="231568"/>
                            <a:pt x="97631" y="241696"/>
                          </a:cubicBezTo>
                          <a:cubicBezTo>
                            <a:pt x="98616" y="243419"/>
                            <a:pt x="100012" y="244871"/>
                            <a:pt x="101203" y="246459"/>
                          </a:cubicBezTo>
                          <a:cubicBezTo>
                            <a:pt x="101600" y="247650"/>
                            <a:pt x="101506" y="249144"/>
                            <a:pt x="102394" y="250031"/>
                          </a:cubicBezTo>
                          <a:cubicBezTo>
                            <a:pt x="102962" y="250598"/>
                            <a:pt x="110689" y="252402"/>
                            <a:pt x="110728" y="252412"/>
                          </a:cubicBezTo>
                          <a:cubicBezTo>
                            <a:pt x="114917" y="251365"/>
                            <a:pt x="116517" y="251330"/>
                            <a:pt x="120253" y="248840"/>
                          </a:cubicBezTo>
                          <a:cubicBezTo>
                            <a:pt x="121187" y="248217"/>
                            <a:pt x="121841" y="247253"/>
                            <a:pt x="122635" y="246459"/>
                          </a:cubicBezTo>
                          <a:cubicBezTo>
                            <a:pt x="123032" y="245268"/>
                            <a:pt x="123825" y="244142"/>
                            <a:pt x="123825" y="242887"/>
                          </a:cubicBezTo>
                          <a:cubicBezTo>
                            <a:pt x="123825" y="240576"/>
                            <a:pt x="122699" y="231947"/>
                            <a:pt x="121444" y="228600"/>
                          </a:cubicBezTo>
                          <a:cubicBezTo>
                            <a:pt x="120821" y="226938"/>
                            <a:pt x="119857" y="225425"/>
                            <a:pt x="119063" y="223837"/>
                          </a:cubicBezTo>
                          <a:cubicBezTo>
                            <a:pt x="116892" y="210815"/>
                            <a:pt x="117204" y="216777"/>
                            <a:pt x="120253" y="196453"/>
                          </a:cubicBezTo>
                          <a:cubicBezTo>
                            <a:pt x="120439" y="195212"/>
                            <a:pt x="120883" y="194004"/>
                            <a:pt x="121444" y="192881"/>
                          </a:cubicBezTo>
                          <a:cubicBezTo>
                            <a:pt x="122084" y="191601"/>
                            <a:pt x="123031" y="190500"/>
                            <a:pt x="123825" y="189309"/>
                          </a:cubicBezTo>
                          <a:cubicBezTo>
                            <a:pt x="124222" y="187721"/>
                            <a:pt x="124108" y="185908"/>
                            <a:pt x="125016" y="184546"/>
                          </a:cubicBezTo>
                          <a:cubicBezTo>
                            <a:pt x="126573" y="182211"/>
                            <a:pt x="130969" y="178593"/>
                            <a:pt x="130969" y="178593"/>
                          </a:cubicBezTo>
                          <a:cubicBezTo>
                            <a:pt x="131366" y="177402"/>
                            <a:pt x="131407" y="176025"/>
                            <a:pt x="132160" y="175021"/>
                          </a:cubicBezTo>
                          <a:cubicBezTo>
                            <a:pt x="133844" y="172776"/>
                            <a:pt x="138113" y="169068"/>
                            <a:pt x="138113" y="169068"/>
                          </a:cubicBezTo>
                          <a:cubicBezTo>
                            <a:pt x="138907" y="157559"/>
                            <a:pt x="139509" y="146035"/>
                            <a:pt x="140494" y="134540"/>
                          </a:cubicBezTo>
                          <a:cubicBezTo>
                            <a:pt x="140945" y="129282"/>
                            <a:pt x="142833" y="122806"/>
                            <a:pt x="144066" y="117871"/>
                          </a:cubicBezTo>
                          <a:lnTo>
                            <a:pt x="146447" y="108346"/>
                          </a:lnTo>
                          <a:cubicBezTo>
                            <a:pt x="147241" y="106362"/>
                            <a:pt x="148152" y="104420"/>
                            <a:pt x="148828" y="102393"/>
                          </a:cubicBezTo>
                          <a:cubicBezTo>
                            <a:pt x="150628" y="96993"/>
                            <a:pt x="151410" y="87305"/>
                            <a:pt x="152400" y="83343"/>
                          </a:cubicBezTo>
                          <a:lnTo>
                            <a:pt x="154781" y="73818"/>
                          </a:lnTo>
                          <a:cubicBezTo>
                            <a:pt x="154384" y="71834"/>
                            <a:pt x="154123" y="69817"/>
                            <a:pt x="153591" y="67865"/>
                          </a:cubicBezTo>
                          <a:cubicBezTo>
                            <a:pt x="152931" y="65443"/>
                            <a:pt x="151702" y="63182"/>
                            <a:pt x="151210" y="60721"/>
                          </a:cubicBezTo>
                          <a:cubicBezTo>
                            <a:pt x="149738" y="53365"/>
                            <a:pt x="151141" y="56452"/>
                            <a:pt x="147638" y="51196"/>
                          </a:cubicBezTo>
                          <a:cubicBezTo>
                            <a:pt x="147241" y="48815"/>
                            <a:pt x="146971" y="46409"/>
                            <a:pt x="146447" y="44053"/>
                          </a:cubicBezTo>
                          <a:cubicBezTo>
                            <a:pt x="145588" y="40188"/>
                            <a:pt x="144554" y="39637"/>
                            <a:pt x="142875" y="35718"/>
                          </a:cubicBezTo>
                          <a:cubicBezTo>
                            <a:pt x="142381" y="34564"/>
                            <a:pt x="142082" y="33337"/>
                            <a:pt x="141685" y="32146"/>
                          </a:cubicBezTo>
                          <a:cubicBezTo>
                            <a:pt x="142082" y="26590"/>
                            <a:pt x="140642" y="20581"/>
                            <a:pt x="142875" y="15478"/>
                          </a:cubicBezTo>
                          <a:cubicBezTo>
                            <a:pt x="143881" y="13178"/>
                            <a:pt x="147930" y="14488"/>
                            <a:pt x="150019" y="13096"/>
                          </a:cubicBezTo>
                          <a:cubicBezTo>
                            <a:pt x="151210" y="12302"/>
                            <a:pt x="152276" y="11279"/>
                            <a:pt x="153591" y="10715"/>
                          </a:cubicBezTo>
                          <a:cubicBezTo>
                            <a:pt x="155095" y="10071"/>
                            <a:pt x="156780" y="9974"/>
                            <a:pt x="158353" y="9525"/>
                          </a:cubicBezTo>
                          <a:cubicBezTo>
                            <a:pt x="159560" y="9180"/>
                            <a:pt x="160734" y="8731"/>
                            <a:pt x="161925" y="8334"/>
                          </a:cubicBezTo>
                          <a:cubicBezTo>
                            <a:pt x="163116" y="7143"/>
                            <a:pt x="164563" y="6163"/>
                            <a:pt x="165497" y="4762"/>
                          </a:cubicBezTo>
                          <a:cubicBezTo>
                            <a:pt x="166193" y="3718"/>
                            <a:pt x="165800" y="2077"/>
                            <a:pt x="166688" y="1190"/>
                          </a:cubicBezTo>
                          <a:cubicBezTo>
                            <a:pt x="167576" y="303"/>
                            <a:pt x="169069" y="397"/>
                            <a:pt x="170260" y="0"/>
                          </a:cubicBezTo>
                          <a:cubicBezTo>
                            <a:pt x="170657" y="1587"/>
                            <a:pt x="171001" y="3189"/>
                            <a:pt x="171450" y="4762"/>
                          </a:cubicBezTo>
                          <a:cubicBezTo>
                            <a:pt x="172767" y="9370"/>
                            <a:pt x="162520" y="7937"/>
                            <a:pt x="161925" y="8334"/>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3" name="フリーフォーム: 図形 112">
                      <a:extLst>
                        <a:ext uri="{FF2B5EF4-FFF2-40B4-BE49-F238E27FC236}">
                          <a16:creationId xmlns:a16="http://schemas.microsoft.com/office/drawing/2014/main" id="{5414EAE1-6B18-53D9-7BF2-83A7555A0ED8}"/>
                        </a:ext>
                      </a:extLst>
                    </p:cNvPr>
                    <p:cNvSpPr/>
                    <p:nvPr/>
                  </p:nvSpPr>
                  <p:spPr>
                    <a:xfrm>
                      <a:off x="6966529" y="1767326"/>
                      <a:ext cx="265637" cy="513763"/>
                    </a:xfrm>
                    <a:custGeom>
                      <a:avLst/>
                      <a:gdLst>
                        <a:gd name="connsiteX0" fmla="*/ 89 w 254882"/>
                        <a:gd name="connsiteY0" fmla="*/ 385068 h 499368"/>
                        <a:gd name="connsiteX1" fmla="*/ 6042 w 254882"/>
                        <a:gd name="connsiteY1" fmla="*/ 388640 h 499368"/>
                        <a:gd name="connsiteX2" fmla="*/ 14376 w 254882"/>
                        <a:gd name="connsiteY2" fmla="*/ 393402 h 499368"/>
                        <a:gd name="connsiteX3" fmla="*/ 17948 w 254882"/>
                        <a:gd name="connsiteY3" fmla="*/ 400546 h 499368"/>
                        <a:gd name="connsiteX4" fmla="*/ 21520 w 254882"/>
                        <a:gd name="connsiteY4" fmla="*/ 402927 h 499368"/>
                        <a:gd name="connsiteX5" fmla="*/ 22710 w 254882"/>
                        <a:gd name="connsiteY5" fmla="*/ 406499 h 499368"/>
                        <a:gd name="connsiteX6" fmla="*/ 29854 w 254882"/>
                        <a:gd name="connsiteY6" fmla="*/ 410071 h 499368"/>
                        <a:gd name="connsiteX7" fmla="*/ 33426 w 254882"/>
                        <a:gd name="connsiteY7" fmla="*/ 411261 h 499368"/>
                        <a:gd name="connsiteX8" fmla="*/ 35807 w 254882"/>
                        <a:gd name="connsiteY8" fmla="*/ 413643 h 499368"/>
                        <a:gd name="connsiteX9" fmla="*/ 36998 w 254882"/>
                        <a:gd name="connsiteY9" fmla="*/ 417215 h 499368"/>
                        <a:gd name="connsiteX10" fmla="*/ 40570 w 254882"/>
                        <a:gd name="connsiteY10" fmla="*/ 419596 h 499368"/>
                        <a:gd name="connsiteX11" fmla="*/ 42951 w 254882"/>
                        <a:gd name="connsiteY11" fmla="*/ 430311 h 499368"/>
                        <a:gd name="connsiteX12" fmla="*/ 45332 w 254882"/>
                        <a:gd name="connsiteY12" fmla="*/ 437455 h 499368"/>
                        <a:gd name="connsiteX13" fmla="*/ 53667 w 254882"/>
                        <a:gd name="connsiteY13" fmla="*/ 439836 h 499368"/>
                        <a:gd name="connsiteX14" fmla="*/ 56048 w 254882"/>
                        <a:gd name="connsiteY14" fmla="*/ 442218 h 499368"/>
                        <a:gd name="connsiteX15" fmla="*/ 57239 w 254882"/>
                        <a:gd name="connsiteY15" fmla="*/ 451743 h 499368"/>
                        <a:gd name="connsiteX16" fmla="*/ 69145 w 254882"/>
                        <a:gd name="connsiteY16" fmla="*/ 457696 h 499368"/>
                        <a:gd name="connsiteX17" fmla="*/ 70335 w 254882"/>
                        <a:gd name="connsiteY17" fmla="*/ 461268 h 499368"/>
                        <a:gd name="connsiteX18" fmla="*/ 69145 w 254882"/>
                        <a:gd name="connsiteY18" fmla="*/ 467221 h 499368"/>
                        <a:gd name="connsiteX19" fmla="*/ 67954 w 254882"/>
                        <a:gd name="connsiteY19" fmla="*/ 474365 h 499368"/>
                        <a:gd name="connsiteX20" fmla="*/ 67954 w 254882"/>
                        <a:gd name="connsiteY20" fmla="*/ 498177 h 499368"/>
                        <a:gd name="connsiteX21" fmla="*/ 71526 w 254882"/>
                        <a:gd name="connsiteY21" fmla="*/ 499368 h 499368"/>
                        <a:gd name="connsiteX22" fmla="*/ 79860 w 254882"/>
                        <a:gd name="connsiteY22" fmla="*/ 496986 h 499368"/>
                        <a:gd name="connsiteX23" fmla="*/ 82242 w 254882"/>
                        <a:gd name="connsiteY23" fmla="*/ 494605 h 499368"/>
                        <a:gd name="connsiteX24" fmla="*/ 84623 w 254882"/>
                        <a:gd name="connsiteY24" fmla="*/ 491033 h 499368"/>
                        <a:gd name="connsiteX25" fmla="*/ 91767 w 254882"/>
                        <a:gd name="connsiteY25" fmla="*/ 489843 h 499368"/>
                        <a:gd name="connsiteX26" fmla="*/ 94148 w 254882"/>
                        <a:gd name="connsiteY26" fmla="*/ 486271 h 499368"/>
                        <a:gd name="connsiteX27" fmla="*/ 96529 w 254882"/>
                        <a:gd name="connsiteY27" fmla="*/ 473174 h 499368"/>
                        <a:gd name="connsiteX28" fmla="*/ 97720 w 254882"/>
                        <a:gd name="connsiteY28" fmla="*/ 469602 h 499368"/>
                        <a:gd name="connsiteX29" fmla="*/ 110817 w 254882"/>
                        <a:gd name="connsiteY29" fmla="*/ 468411 h 499368"/>
                        <a:gd name="connsiteX30" fmla="*/ 112007 w 254882"/>
                        <a:gd name="connsiteY30" fmla="*/ 464840 h 499368"/>
                        <a:gd name="connsiteX31" fmla="*/ 116770 w 254882"/>
                        <a:gd name="connsiteY31" fmla="*/ 466030 h 499368"/>
                        <a:gd name="connsiteX32" fmla="*/ 123914 w 254882"/>
                        <a:gd name="connsiteY32" fmla="*/ 468411 h 499368"/>
                        <a:gd name="connsiteX33" fmla="*/ 127485 w 254882"/>
                        <a:gd name="connsiteY33" fmla="*/ 469602 h 499368"/>
                        <a:gd name="connsiteX34" fmla="*/ 135820 w 254882"/>
                        <a:gd name="connsiteY34" fmla="*/ 471983 h 499368"/>
                        <a:gd name="connsiteX35" fmla="*/ 139392 w 254882"/>
                        <a:gd name="connsiteY35" fmla="*/ 474365 h 499368"/>
                        <a:gd name="connsiteX36" fmla="*/ 141773 w 254882"/>
                        <a:gd name="connsiteY36" fmla="*/ 481508 h 499368"/>
                        <a:gd name="connsiteX37" fmla="*/ 142964 w 254882"/>
                        <a:gd name="connsiteY37" fmla="*/ 486271 h 499368"/>
                        <a:gd name="connsiteX38" fmla="*/ 146535 w 254882"/>
                        <a:gd name="connsiteY38" fmla="*/ 487461 h 499368"/>
                        <a:gd name="connsiteX39" fmla="*/ 151298 w 254882"/>
                        <a:gd name="connsiteY39" fmla="*/ 486271 h 499368"/>
                        <a:gd name="connsiteX40" fmla="*/ 152489 w 254882"/>
                        <a:gd name="connsiteY40" fmla="*/ 481508 h 499368"/>
                        <a:gd name="connsiteX41" fmla="*/ 156060 w 254882"/>
                        <a:gd name="connsiteY41" fmla="*/ 471983 h 499368"/>
                        <a:gd name="connsiteX42" fmla="*/ 158442 w 254882"/>
                        <a:gd name="connsiteY42" fmla="*/ 462458 h 499368"/>
                        <a:gd name="connsiteX43" fmla="*/ 160823 w 254882"/>
                        <a:gd name="connsiteY43" fmla="*/ 448171 h 499368"/>
                        <a:gd name="connsiteX44" fmla="*/ 163204 w 254882"/>
                        <a:gd name="connsiteY44" fmla="*/ 441027 h 499368"/>
                        <a:gd name="connsiteX45" fmla="*/ 164395 w 254882"/>
                        <a:gd name="connsiteY45" fmla="*/ 433883 h 499368"/>
                        <a:gd name="connsiteX46" fmla="*/ 165585 w 254882"/>
                        <a:gd name="connsiteY46" fmla="*/ 427930 h 499368"/>
                        <a:gd name="connsiteX47" fmla="*/ 169157 w 254882"/>
                        <a:gd name="connsiteY47" fmla="*/ 411261 h 499368"/>
                        <a:gd name="connsiteX48" fmla="*/ 171539 w 254882"/>
                        <a:gd name="connsiteY48" fmla="*/ 404118 h 499368"/>
                        <a:gd name="connsiteX49" fmla="*/ 173920 w 254882"/>
                        <a:gd name="connsiteY49" fmla="*/ 400546 h 499368"/>
                        <a:gd name="connsiteX50" fmla="*/ 177492 w 254882"/>
                        <a:gd name="connsiteY50" fmla="*/ 389830 h 499368"/>
                        <a:gd name="connsiteX51" fmla="*/ 178682 w 254882"/>
                        <a:gd name="connsiteY51" fmla="*/ 386258 h 499368"/>
                        <a:gd name="connsiteX52" fmla="*/ 177492 w 254882"/>
                        <a:gd name="connsiteY52" fmla="*/ 369590 h 499368"/>
                        <a:gd name="connsiteX53" fmla="*/ 176301 w 254882"/>
                        <a:gd name="connsiteY53" fmla="*/ 361255 h 499368"/>
                        <a:gd name="connsiteX54" fmla="*/ 177492 w 254882"/>
                        <a:gd name="connsiteY54" fmla="*/ 314821 h 499368"/>
                        <a:gd name="connsiteX55" fmla="*/ 179873 w 254882"/>
                        <a:gd name="connsiteY55" fmla="*/ 307677 h 499368"/>
                        <a:gd name="connsiteX56" fmla="*/ 183445 w 254882"/>
                        <a:gd name="connsiteY56" fmla="*/ 305296 h 499368"/>
                        <a:gd name="connsiteX57" fmla="*/ 189398 w 254882"/>
                        <a:gd name="connsiteY57" fmla="*/ 304105 h 499368"/>
                        <a:gd name="connsiteX58" fmla="*/ 192970 w 254882"/>
                        <a:gd name="connsiteY58" fmla="*/ 302915 h 499368"/>
                        <a:gd name="connsiteX59" fmla="*/ 196542 w 254882"/>
                        <a:gd name="connsiteY59" fmla="*/ 300533 h 499368"/>
                        <a:gd name="connsiteX60" fmla="*/ 202495 w 254882"/>
                        <a:gd name="connsiteY60" fmla="*/ 308868 h 499368"/>
                        <a:gd name="connsiteX61" fmla="*/ 208448 w 254882"/>
                        <a:gd name="connsiteY61" fmla="*/ 313630 h 499368"/>
                        <a:gd name="connsiteX62" fmla="*/ 214401 w 254882"/>
                        <a:gd name="connsiteY62" fmla="*/ 312440 h 499368"/>
                        <a:gd name="connsiteX63" fmla="*/ 219164 w 254882"/>
                        <a:gd name="connsiteY63" fmla="*/ 306486 h 499368"/>
                        <a:gd name="connsiteX64" fmla="*/ 221545 w 254882"/>
                        <a:gd name="connsiteY64" fmla="*/ 301724 h 499368"/>
                        <a:gd name="connsiteX65" fmla="*/ 220354 w 254882"/>
                        <a:gd name="connsiteY65" fmla="*/ 298152 h 499368"/>
                        <a:gd name="connsiteX66" fmla="*/ 217973 w 254882"/>
                        <a:gd name="connsiteY66" fmla="*/ 294580 h 499368"/>
                        <a:gd name="connsiteX67" fmla="*/ 216782 w 254882"/>
                        <a:gd name="connsiteY67" fmla="*/ 286246 h 499368"/>
                        <a:gd name="connsiteX68" fmla="*/ 219164 w 254882"/>
                        <a:gd name="connsiteY68" fmla="*/ 261243 h 499368"/>
                        <a:gd name="connsiteX69" fmla="*/ 220354 w 254882"/>
                        <a:gd name="connsiteY69" fmla="*/ 252908 h 499368"/>
                        <a:gd name="connsiteX70" fmla="*/ 222735 w 254882"/>
                        <a:gd name="connsiteY70" fmla="*/ 246955 h 499368"/>
                        <a:gd name="connsiteX71" fmla="*/ 225117 w 254882"/>
                        <a:gd name="connsiteY71" fmla="*/ 230286 h 499368"/>
                        <a:gd name="connsiteX72" fmla="*/ 227498 w 254882"/>
                        <a:gd name="connsiteY72" fmla="*/ 224333 h 499368"/>
                        <a:gd name="connsiteX73" fmla="*/ 228689 w 254882"/>
                        <a:gd name="connsiteY73" fmla="*/ 218380 h 499368"/>
                        <a:gd name="connsiteX74" fmla="*/ 229879 w 254882"/>
                        <a:gd name="connsiteY74" fmla="*/ 214808 h 499368"/>
                        <a:gd name="connsiteX75" fmla="*/ 232260 w 254882"/>
                        <a:gd name="connsiteY75" fmla="*/ 204093 h 499368"/>
                        <a:gd name="connsiteX76" fmla="*/ 233451 w 254882"/>
                        <a:gd name="connsiteY76" fmla="*/ 239811 h 499368"/>
                        <a:gd name="connsiteX77" fmla="*/ 232260 w 254882"/>
                        <a:gd name="connsiteY77" fmla="*/ 244574 h 499368"/>
                        <a:gd name="connsiteX78" fmla="*/ 229879 w 254882"/>
                        <a:gd name="connsiteY78" fmla="*/ 256480 h 499368"/>
                        <a:gd name="connsiteX79" fmla="*/ 231070 w 254882"/>
                        <a:gd name="connsiteY79" fmla="*/ 252908 h 499368"/>
                        <a:gd name="connsiteX80" fmla="*/ 232260 w 254882"/>
                        <a:gd name="connsiteY80" fmla="*/ 246955 h 499368"/>
                        <a:gd name="connsiteX81" fmla="*/ 234642 w 254882"/>
                        <a:gd name="connsiteY81" fmla="*/ 242193 h 499368"/>
                        <a:gd name="connsiteX82" fmla="*/ 235832 w 254882"/>
                        <a:gd name="connsiteY82" fmla="*/ 233858 h 499368"/>
                        <a:gd name="connsiteX83" fmla="*/ 238214 w 254882"/>
                        <a:gd name="connsiteY83" fmla="*/ 226715 h 499368"/>
                        <a:gd name="connsiteX84" fmla="*/ 239404 w 254882"/>
                        <a:gd name="connsiteY84" fmla="*/ 223143 h 499368"/>
                        <a:gd name="connsiteX85" fmla="*/ 240595 w 254882"/>
                        <a:gd name="connsiteY85" fmla="*/ 219571 h 499368"/>
                        <a:gd name="connsiteX86" fmla="*/ 241785 w 254882"/>
                        <a:gd name="connsiteY86" fmla="*/ 215999 h 499368"/>
                        <a:gd name="connsiteX87" fmla="*/ 248929 w 254882"/>
                        <a:gd name="connsiteY87" fmla="*/ 207665 h 499368"/>
                        <a:gd name="connsiteX88" fmla="*/ 250120 w 254882"/>
                        <a:gd name="connsiteY88" fmla="*/ 204093 h 499368"/>
                        <a:gd name="connsiteX89" fmla="*/ 251310 w 254882"/>
                        <a:gd name="connsiteY89" fmla="*/ 199330 h 499368"/>
                        <a:gd name="connsiteX90" fmla="*/ 252501 w 254882"/>
                        <a:gd name="connsiteY90" fmla="*/ 193377 h 499368"/>
                        <a:gd name="connsiteX91" fmla="*/ 254882 w 254882"/>
                        <a:gd name="connsiteY91" fmla="*/ 187424 h 499368"/>
                        <a:gd name="connsiteX92" fmla="*/ 253692 w 254882"/>
                        <a:gd name="connsiteY92" fmla="*/ 156468 h 499368"/>
                        <a:gd name="connsiteX93" fmla="*/ 252501 w 254882"/>
                        <a:gd name="connsiteY93" fmla="*/ 151705 h 499368"/>
                        <a:gd name="connsiteX94" fmla="*/ 251310 w 254882"/>
                        <a:gd name="connsiteY94" fmla="*/ 142180 h 499368"/>
                        <a:gd name="connsiteX95" fmla="*/ 250120 w 254882"/>
                        <a:gd name="connsiteY95" fmla="*/ 138608 h 499368"/>
                        <a:gd name="connsiteX96" fmla="*/ 247739 w 254882"/>
                        <a:gd name="connsiteY96" fmla="*/ 121940 h 499368"/>
                        <a:gd name="connsiteX97" fmla="*/ 242976 w 254882"/>
                        <a:gd name="connsiteY97" fmla="*/ 94555 h 499368"/>
                        <a:gd name="connsiteX98" fmla="*/ 240595 w 254882"/>
                        <a:gd name="connsiteY98" fmla="*/ 90983 h 499368"/>
                        <a:gd name="connsiteX99" fmla="*/ 232260 w 254882"/>
                        <a:gd name="connsiteY99" fmla="*/ 89793 h 499368"/>
                        <a:gd name="connsiteX100" fmla="*/ 229879 w 254882"/>
                        <a:gd name="connsiteY100" fmla="*/ 86221 h 499368"/>
                        <a:gd name="connsiteX101" fmla="*/ 228689 w 254882"/>
                        <a:gd name="connsiteY101" fmla="*/ 82649 h 499368"/>
                        <a:gd name="connsiteX102" fmla="*/ 223926 w 254882"/>
                        <a:gd name="connsiteY102" fmla="*/ 79077 h 499368"/>
                        <a:gd name="connsiteX103" fmla="*/ 222735 w 254882"/>
                        <a:gd name="connsiteY103" fmla="*/ 75505 h 499368"/>
                        <a:gd name="connsiteX104" fmla="*/ 220354 w 254882"/>
                        <a:gd name="connsiteY104" fmla="*/ 71933 h 499368"/>
                        <a:gd name="connsiteX105" fmla="*/ 219164 w 254882"/>
                        <a:gd name="connsiteY105" fmla="*/ 67171 h 499368"/>
                        <a:gd name="connsiteX106" fmla="*/ 216782 w 254882"/>
                        <a:gd name="connsiteY106" fmla="*/ 63599 h 499368"/>
                        <a:gd name="connsiteX107" fmla="*/ 214401 w 254882"/>
                        <a:gd name="connsiteY107" fmla="*/ 58836 h 499368"/>
                        <a:gd name="connsiteX108" fmla="*/ 212020 w 254882"/>
                        <a:gd name="connsiteY108" fmla="*/ 50502 h 499368"/>
                        <a:gd name="connsiteX109" fmla="*/ 209639 w 254882"/>
                        <a:gd name="connsiteY109" fmla="*/ 42168 h 499368"/>
                        <a:gd name="connsiteX110" fmla="*/ 212020 w 254882"/>
                        <a:gd name="connsiteY110" fmla="*/ 23118 h 499368"/>
                        <a:gd name="connsiteX111" fmla="*/ 215592 w 254882"/>
                        <a:gd name="connsiteY111" fmla="*/ 11211 h 499368"/>
                        <a:gd name="connsiteX112" fmla="*/ 208448 w 254882"/>
                        <a:gd name="connsiteY112" fmla="*/ 6449 h 499368"/>
                        <a:gd name="connsiteX113" fmla="*/ 201304 w 254882"/>
                        <a:gd name="connsiteY113" fmla="*/ 2877 h 499368"/>
                        <a:gd name="connsiteX114" fmla="*/ 165585 w 254882"/>
                        <a:gd name="connsiteY114" fmla="*/ 7640 h 499368"/>
                        <a:gd name="connsiteX115" fmla="*/ 164395 w 254882"/>
                        <a:gd name="connsiteY115" fmla="*/ 12402 h 499368"/>
                        <a:gd name="connsiteX116" fmla="*/ 165585 w 254882"/>
                        <a:gd name="connsiteY116" fmla="*/ 35024 h 499368"/>
                        <a:gd name="connsiteX117" fmla="*/ 170348 w 254882"/>
                        <a:gd name="connsiteY117" fmla="*/ 33833 h 499368"/>
                        <a:gd name="connsiteX118" fmla="*/ 177492 w 254882"/>
                        <a:gd name="connsiteY118" fmla="*/ 31452 h 499368"/>
                        <a:gd name="connsiteX119" fmla="*/ 181064 w 254882"/>
                        <a:gd name="connsiteY119" fmla="*/ 30261 h 499368"/>
                        <a:gd name="connsiteX120" fmla="*/ 184635 w 254882"/>
                        <a:gd name="connsiteY120" fmla="*/ 27880 h 499368"/>
                        <a:gd name="connsiteX121" fmla="*/ 187017 w 254882"/>
                        <a:gd name="connsiteY121" fmla="*/ 25499 h 499368"/>
                        <a:gd name="connsiteX122" fmla="*/ 192970 w 254882"/>
                        <a:gd name="connsiteY122" fmla="*/ 24308 h 499368"/>
                        <a:gd name="connsiteX123" fmla="*/ 195351 w 254882"/>
                        <a:gd name="connsiteY123" fmla="*/ 26690 h 499368"/>
                        <a:gd name="connsiteX124" fmla="*/ 196542 w 254882"/>
                        <a:gd name="connsiteY124" fmla="*/ 31452 h 499368"/>
                        <a:gd name="connsiteX125" fmla="*/ 195351 w 254882"/>
                        <a:gd name="connsiteY125" fmla="*/ 65980 h 499368"/>
                        <a:gd name="connsiteX126" fmla="*/ 190589 w 254882"/>
                        <a:gd name="connsiteY126" fmla="*/ 67171 h 499368"/>
                        <a:gd name="connsiteX127" fmla="*/ 177492 w 254882"/>
                        <a:gd name="connsiteY127" fmla="*/ 69552 h 499368"/>
                        <a:gd name="connsiteX128" fmla="*/ 160823 w 254882"/>
                        <a:gd name="connsiteY128" fmla="*/ 68361 h 499368"/>
                        <a:gd name="connsiteX129" fmla="*/ 158442 w 254882"/>
                        <a:gd name="connsiteY129" fmla="*/ 64790 h 499368"/>
                        <a:gd name="connsiteX130" fmla="*/ 154870 w 254882"/>
                        <a:gd name="connsiteY130" fmla="*/ 63599 h 499368"/>
                        <a:gd name="connsiteX131" fmla="*/ 151298 w 254882"/>
                        <a:gd name="connsiteY131" fmla="*/ 55265 h 499368"/>
                        <a:gd name="connsiteX132" fmla="*/ 148917 w 254882"/>
                        <a:gd name="connsiteY132" fmla="*/ 42168 h 499368"/>
                        <a:gd name="connsiteX133" fmla="*/ 147726 w 254882"/>
                        <a:gd name="connsiteY133" fmla="*/ 38596 h 499368"/>
                        <a:gd name="connsiteX134" fmla="*/ 145345 w 254882"/>
                        <a:gd name="connsiteY134" fmla="*/ 35024 h 499368"/>
                        <a:gd name="connsiteX135" fmla="*/ 126295 w 254882"/>
                        <a:gd name="connsiteY135" fmla="*/ 37405 h 499368"/>
                        <a:gd name="connsiteX136" fmla="*/ 127485 w 254882"/>
                        <a:gd name="connsiteY136" fmla="*/ 48121 h 499368"/>
                        <a:gd name="connsiteX137" fmla="*/ 126295 w 254882"/>
                        <a:gd name="connsiteY137" fmla="*/ 65980 h 499368"/>
                        <a:gd name="connsiteX138" fmla="*/ 125104 w 254882"/>
                        <a:gd name="connsiteY138" fmla="*/ 69552 h 499368"/>
                        <a:gd name="connsiteX139" fmla="*/ 119151 w 254882"/>
                        <a:gd name="connsiteY139" fmla="*/ 70743 h 499368"/>
                        <a:gd name="connsiteX140" fmla="*/ 115579 w 254882"/>
                        <a:gd name="connsiteY140" fmla="*/ 71933 h 499368"/>
                        <a:gd name="connsiteX141" fmla="*/ 113198 w 254882"/>
                        <a:gd name="connsiteY141" fmla="*/ 77886 h 499368"/>
                        <a:gd name="connsiteX142" fmla="*/ 112007 w 254882"/>
                        <a:gd name="connsiteY142" fmla="*/ 86221 h 499368"/>
                        <a:gd name="connsiteX143" fmla="*/ 109626 w 254882"/>
                        <a:gd name="connsiteY143" fmla="*/ 89793 h 499368"/>
                        <a:gd name="connsiteX144" fmla="*/ 107245 w 254882"/>
                        <a:gd name="connsiteY144" fmla="*/ 96936 h 499368"/>
                        <a:gd name="connsiteX145" fmla="*/ 106054 w 254882"/>
                        <a:gd name="connsiteY145" fmla="*/ 100508 h 499368"/>
                        <a:gd name="connsiteX146" fmla="*/ 104864 w 254882"/>
                        <a:gd name="connsiteY146" fmla="*/ 105271 h 499368"/>
                        <a:gd name="connsiteX147" fmla="*/ 102482 w 254882"/>
                        <a:gd name="connsiteY147" fmla="*/ 112415 h 499368"/>
                        <a:gd name="connsiteX148" fmla="*/ 100101 w 254882"/>
                        <a:gd name="connsiteY148" fmla="*/ 115986 h 499368"/>
                        <a:gd name="connsiteX149" fmla="*/ 96529 w 254882"/>
                        <a:gd name="connsiteY149" fmla="*/ 126702 h 499368"/>
                        <a:gd name="connsiteX150" fmla="*/ 95339 w 254882"/>
                        <a:gd name="connsiteY150" fmla="*/ 130274 h 499368"/>
                        <a:gd name="connsiteX151" fmla="*/ 92957 w 254882"/>
                        <a:gd name="connsiteY151" fmla="*/ 138608 h 499368"/>
                        <a:gd name="connsiteX152" fmla="*/ 90576 w 254882"/>
                        <a:gd name="connsiteY152" fmla="*/ 140990 h 499368"/>
                        <a:gd name="connsiteX153" fmla="*/ 91767 w 254882"/>
                        <a:gd name="connsiteY153" fmla="*/ 161230 h 499368"/>
                        <a:gd name="connsiteX154" fmla="*/ 102482 w 254882"/>
                        <a:gd name="connsiteY154" fmla="*/ 167183 h 499368"/>
                        <a:gd name="connsiteX155" fmla="*/ 106054 w 254882"/>
                        <a:gd name="connsiteY155" fmla="*/ 168374 h 499368"/>
                        <a:gd name="connsiteX156" fmla="*/ 107245 w 254882"/>
                        <a:gd name="connsiteY156" fmla="*/ 206474 h 499368"/>
                        <a:gd name="connsiteX157" fmla="*/ 104864 w 254882"/>
                        <a:gd name="connsiteY157" fmla="*/ 227905 h 499368"/>
                        <a:gd name="connsiteX158" fmla="*/ 102482 w 254882"/>
                        <a:gd name="connsiteY158" fmla="*/ 232668 h 499368"/>
                        <a:gd name="connsiteX159" fmla="*/ 98910 w 254882"/>
                        <a:gd name="connsiteY159" fmla="*/ 235049 h 499368"/>
                        <a:gd name="connsiteX160" fmla="*/ 95339 w 254882"/>
                        <a:gd name="connsiteY160" fmla="*/ 244574 h 499368"/>
                        <a:gd name="connsiteX161" fmla="*/ 94148 w 254882"/>
                        <a:gd name="connsiteY161" fmla="*/ 249336 h 499368"/>
                        <a:gd name="connsiteX162" fmla="*/ 91767 w 254882"/>
                        <a:gd name="connsiteY162" fmla="*/ 254099 h 499368"/>
                        <a:gd name="connsiteX163" fmla="*/ 89385 w 254882"/>
                        <a:gd name="connsiteY163" fmla="*/ 262433 h 499368"/>
                        <a:gd name="connsiteX164" fmla="*/ 87004 w 254882"/>
                        <a:gd name="connsiteY164" fmla="*/ 269577 h 499368"/>
                        <a:gd name="connsiteX165" fmla="*/ 84623 w 254882"/>
                        <a:gd name="connsiteY165" fmla="*/ 274340 h 499368"/>
                        <a:gd name="connsiteX166" fmla="*/ 83432 w 254882"/>
                        <a:gd name="connsiteY166" fmla="*/ 279102 h 499368"/>
                        <a:gd name="connsiteX167" fmla="*/ 81051 w 254882"/>
                        <a:gd name="connsiteY167" fmla="*/ 283865 h 499368"/>
                        <a:gd name="connsiteX168" fmla="*/ 79860 w 254882"/>
                        <a:gd name="connsiteY168" fmla="*/ 287436 h 499368"/>
                        <a:gd name="connsiteX169" fmla="*/ 76289 w 254882"/>
                        <a:gd name="connsiteY169" fmla="*/ 292199 h 499368"/>
                        <a:gd name="connsiteX170" fmla="*/ 73907 w 254882"/>
                        <a:gd name="connsiteY170" fmla="*/ 295771 h 499368"/>
                        <a:gd name="connsiteX171" fmla="*/ 69145 w 254882"/>
                        <a:gd name="connsiteY171" fmla="*/ 306486 h 499368"/>
                        <a:gd name="connsiteX172" fmla="*/ 66764 w 254882"/>
                        <a:gd name="connsiteY172" fmla="*/ 308868 h 499368"/>
                        <a:gd name="connsiteX173" fmla="*/ 62001 w 254882"/>
                        <a:gd name="connsiteY173" fmla="*/ 319583 h 499368"/>
                        <a:gd name="connsiteX174" fmla="*/ 59620 w 254882"/>
                        <a:gd name="connsiteY174" fmla="*/ 321965 h 499368"/>
                        <a:gd name="connsiteX175" fmla="*/ 56048 w 254882"/>
                        <a:gd name="connsiteY175" fmla="*/ 323155 h 499368"/>
                        <a:gd name="connsiteX176" fmla="*/ 53667 w 254882"/>
                        <a:gd name="connsiteY176" fmla="*/ 326727 h 499368"/>
                        <a:gd name="connsiteX177" fmla="*/ 51285 w 254882"/>
                        <a:gd name="connsiteY177" fmla="*/ 333871 h 499368"/>
                        <a:gd name="connsiteX178" fmla="*/ 47714 w 254882"/>
                        <a:gd name="connsiteY178" fmla="*/ 339824 h 499368"/>
                        <a:gd name="connsiteX179" fmla="*/ 42951 w 254882"/>
                        <a:gd name="connsiteY179" fmla="*/ 350540 h 499368"/>
                        <a:gd name="connsiteX180" fmla="*/ 38189 w 254882"/>
                        <a:gd name="connsiteY180" fmla="*/ 351730 h 499368"/>
                        <a:gd name="connsiteX181" fmla="*/ 31045 w 254882"/>
                        <a:gd name="connsiteY181" fmla="*/ 354111 h 499368"/>
                        <a:gd name="connsiteX182" fmla="*/ 25092 w 254882"/>
                        <a:gd name="connsiteY182" fmla="*/ 360065 h 499368"/>
                        <a:gd name="connsiteX183" fmla="*/ 22710 w 254882"/>
                        <a:gd name="connsiteY183" fmla="*/ 362446 h 499368"/>
                        <a:gd name="connsiteX184" fmla="*/ 20329 w 254882"/>
                        <a:gd name="connsiteY184" fmla="*/ 370780 h 499368"/>
                        <a:gd name="connsiteX185" fmla="*/ 17948 w 254882"/>
                        <a:gd name="connsiteY185" fmla="*/ 374352 h 499368"/>
                        <a:gd name="connsiteX186" fmla="*/ 14376 w 254882"/>
                        <a:gd name="connsiteY186" fmla="*/ 381496 h 499368"/>
                        <a:gd name="connsiteX187" fmla="*/ 10804 w 254882"/>
                        <a:gd name="connsiteY187" fmla="*/ 385068 h 499368"/>
                        <a:gd name="connsiteX188" fmla="*/ 89 w 254882"/>
                        <a:gd name="connsiteY188" fmla="*/ 385068 h 49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254882" h="499368">
                          <a:moveTo>
                            <a:pt x="89" y="385068"/>
                          </a:moveTo>
                          <a:cubicBezTo>
                            <a:pt x="-705" y="385663"/>
                            <a:pt x="4019" y="387516"/>
                            <a:pt x="6042" y="388640"/>
                          </a:cubicBezTo>
                          <a:cubicBezTo>
                            <a:pt x="15109" y="393677"/>
                            <a:pt x="6888" y="388411"/>
                            <a:pt x="14376" y="393402"/>
                          </a:cubicBezTo>
                          <a:cubicBezTo>
                            <a:pt x="15344" y="396306"/>
                            <a:pt x="15641" y="398239"/>
                            <a:pt x="17948" y="400546"/>
                          </a:cubicBezTo>
                          <a:cubicBezTo>
                            <a:pt x="18960" y="401558"/>
                            <a:pt x="20329" y="402133"/>
                            <a:pt x="21520" y="402927"/>
                          </a:cubicBezTo>
                          <a:cubicBezTo>
                            <a:pt x="21917" y="404118"/>
                            <a:pt x="22064" y="405423"/>
                            <a:pt x="22710" y="406499"/>
                          </a:cubicBezTo>
                          <a:cubicBezTo>
                            <a:pt x="24643" y="409721"/>
                            <a:pt x="26344" y="409068"/>
                            <a:pt x="29854" y="410071"/>
                          </a:cubicBezTo>
                          <a:cubicBezTo>
                            <a:pt x="31061" y="410416"/>
                            <a:pt x="32235" y="410864"/>
                            <a:pt x="33426" y="411261"/>
                          </a:cubicBezTo>
                          <a:cubicBezTo>
                            <a:pt x="34220" y="412055"/>
                            <a:pt x="35229" y="412680"/>
                            <a:pt x="35807" y="413643"/>
                          </a:cubicBezTo>
                          <a:cubicBezTo>
                            <a:pt x="36453" y="414719"/>
                            <a:pt x="36214" y="416235"/>
                            <a:pt x="36998" y="417215"/>
                          </a:cubicBezTo>
                          <a:cubicBezTo>
                            <a:pt x="37892" y="418332"/>
                            <a:pt x="39379" y="418802"/>
                            <a:pt x="40570" y="419596"/>
                          </a:cubicBezTo>
                          <a:cubicBezTo>
                            <a:pt x="43977" y="429823"/>
                            <a:pt x="38756" y="413534"/>
                            <a:pt x="42951" y="430311"/>
                          </a:cubicBezTo>
                          <a:cubicBezTo>
                            <a:pt x="43560" y="432746"/>
                            <a:pt x="42897" y="436846"/>
                            <a:pt x="45332" y="437455"/>
                          </a:cubicBezTo>
                          <a:cubicBezTo>
                            <a:pt x="51313" y="438950"/>
                            <a:pt x="48542" y="438129"/>
                            <a:pt x="53667" y="439836"/>
                          </a:cubicBezTo>
                          <a:cubicBezTo>
                            <a:pt x="54461" y="440630"/>
                            <a:pt x="55725" y="441143"/>
                            <a:pt x="56048" y="442218"/>
                          </a:cubicBezTo>
                          <a:cubicBezTo>
                            <a:pt x="56967" y="445283"/>
                            <a:pt x="55627" y="448979"/>
                            <a:pt x="57239" y="451743"/>
                          </a:cubicBezTo>
                          <a:cubicBezTo>
                            <a:pt x="59659" y="455891"/>
                            <a:pt x="65086" y="456681"/>
                            <a:pt x="69145" y="457696"/>
                          </a:cubicBezTo>
                          <a:cubicBezTo>
                            <a:pt x="69542" y="458887"/>
                            <a:pt x="70335" y="460013"/>
                            <a:pt x="70335" y="461268"/>
                          </a:cubicBezTo>
                          <a:cubicBezTo>
                            <a:pt x="70335" y="463292"/>
                            <a:pt x="69507" y="465230"/>
                            <a:pt x="69145" y="467221"/>
                          </a:cubicBezTo>
                          <a:cubicBezTo>
                            <a:pt x="68713" y="469596"/>
                            <a:pt x="68351" y="471984"/>
                            <a:pt x="67954" y="474365"/>
                          </a:cubicBezTo>
                          <a:cubicBezTo>
                            <a:pt x="67730" y="477277"/>
                            <a:pt x="65392" y="493052"/>
                            <a:pt x="67954" y="498177"/>
                          </a:cubicBezTo>
                          <a:cubicBezTo>
                            <a:pt x="68515" y="499300"/>
                            <a:pt x="70335" y="498971"/>
                            <a:pt x="71526" y="499368"/>
                          </a:cubicBezTo>
                          <a:cubicBezTo>
                            <a:pt x="72418" y="499145"/>
                            <a:pt x="78638" y="497719"/>
                            <a:pt x="79860" y="496986"/>
                          </a:cubicBezTo>
                          <a:cubicBezTo>
                            <a:pt x="80823" y="496408"/>
                            <a:pt x="81541" y="495482"/>
                            <a:pt x="82242" y="494605"/>
                          </a:cubicBezTo>
                          <a:cubicBezTo>
                            <a:pt x="83136" y="493488"/>
                            <a:pt x="83343" y="491673"/>
                            <a:pt x="84623" y="491033"/>
                          </a:cubicBezTo>
                          <a:cubicBezTo>
                            <a:pt x="86782" y="489953"/>
                            <a:pt x="89386" y="490240"/>
                            <a:pt x="91767" y="489843"/>
                          </a:cubicBezTo>
                          <a:cubicBezTo>
                            <a:pt x="92561" y="488652"/>
                            <a:pt x="93646" y="487611"/>
                            <a:pt x="94148" y="486271"/>
                          </a:cubicBezTo>
                          <a:cubicBezTo>
                            <a:pt x="94742" y="484687"/>
                            <a:pt x="96284" y="474278"/>
                            <a:pt x="96529" y="473174"/>
                          </a:cubicBezTo>
                          <a:cubicBezTo>
                            <a:pt x="96801" y="471949"/>
                            <a:pt x="96529" y="469999"/>
                            <a:pt x="97720" y="469602"/>
                          </a:cubicBezTo>
                          <a:cubicBezTo>
                            <a:pt x="101879" y="468216"/>
                            <a:pt x="106451" y="468808"/>
                            <a:pt x="110817" y="468411"/>
                          </a:cubicBezTo>
                          <a:cubicBezTo>
                            <a:pt x="111214" y="467221"/>
                            <a:pt x="110842" y="465306"/>
                            <a:pt x="112007" y="464840"/>
                          </a:cubicBezTo>
                          <a:cubicBezTo>
                            <a:pt x="113526" y="464232"/>
                            <a:pt x="115203" y="465560"/>
                            <a:pt x="116770" y="466030"/>
                          </a:cubicBezTo>
                          <a:cubicBezTo>
                            <a:pt x="119174" y="466751"/>
                            <a:pt x="121533" y="467617"/>
                            <a:pt x="123914" y="468411"/>
                          </a:cubicBezTo>
                          <a:cubicBezTo>
                            <a:pt x="125104" y="468808"/>
                            <a:pt x="126268" y="469298"/>
                            <a:pt x="127485" y="469602"/>
                          </a:cubicBezTo>
                          <a:cubicBezTo>
                            <a:pt x="133466" y="471097"/>
                            <a:pt x="130695" y="470276"/>
                            <a:pt x="135820" y="471983"/>
                          </a:cubicBezTo>
                          <a:cubicBezTo>
                            <a:pt x="137011" y="472777"/>
                            <a:pt x="138634" y="473151"/>
                            <a:pt x="139392" y="474365"/>
                          </a:cubicBezTo>
                          <a:cubicBezTo>
                            <a:pt x="140722" y="476493"/>
                            <a:pt x="141164" y="479073"/>
                            <a:pt x="141773" y="481508"/>
                          </a:cubicBezTo>
                          <a:cubicBezTo>
                            <a:pt x="142170" y="483096"/>
                            <a:pt x="141942" y="484993"/>
                            <a:pt x="142964" y="486271"/>
                          </a:cubicBezTo>
                          <a:cubicBezTo>
                            <a:pt x="143748" y="487251"/>
                            <a:pt x="145345" y="487064"/>
                            <a:pt x="146535" y="487461"/>
                          </a:cubicBezTo>
                          <a:cubicBezTo>
                            <a:pt x="148123" y="487064"/>
                            <a:pt x="150141" y="487428"/>
                            <a:pt x="151298" y="486271"/>
                          </a:cubicBezTo>
                          <a:cubicBezTo>
                            <a:pt x="152455" y="485114"/>
                            <a:pt x="152039" y="483082"/>
                            <a:pt x="152489" y="481508"/>
                          </a:cubicBezTo>
                          <a:cubicBezTo>
                            <a:pt x="155638" y="470485"/>
                            <a:pt x="151027" y="488338"/>
                            <a:pt x="156060" y="471983"/>
                          </a:cubicBezTo>
                          <a:cubicBezTo>
                            <a:pt x="157023" y="468855"/>
                            <a:pt x="157904" y="465686"/>
                            <a:pt x="158442" y="462458"/>
                          </a:cubicBezTo>
                          <a:cubicBezTo>
                            <a:pt x="159236" y="457696"/>
                            <a:pt x="159296" y="452751"/>
                            <a:pt x="160823" y="448171"/>
                          </a:cubicBezTo>
                          <a:cubicBezTo>
                            <a:pt x="161617" y="445790"/>
                            <a:pt x="162595" y="443462"/>
                            <a:pt x="163204" y="441027"/>
                          </a:cubicBezTo>
                          <a:cubicBezTo>
                            <a:pt x="163790" y="438685"/>
                            <a:pt x="163963" y="436258"/>
                            <a:pt x="164395" y="433883"/>
                          </a:cubicBezTo>
                          <a:cubicBezTo>
                            <a:pt x="164757" y="431892"/>
                            <a:pt x="165223" y="429921"/>
                            <a:pt x="165585" y="427930"/>
                          </a:cubicBezTo>
                          <a:cubicBezTo>
                            <a:pt x="166782" y="421346"/>
                            <a:pt x="166912" y="417993"/>
                            <a:pt x="169157" y="411261"/>
                          </a:cubicBezTo>
                          <a:cubicBezTo>
                            <a:pt x="169951" y="408880"/>
                            <a:pt x="170147" y="406206"/>
                            <a:pt x="171539" y="404118"/>
                          </a:cubicBezTo>
                          <a:lnTo>
                            <a:pt x="173920" y="400546"/>
                          </a:lnTo>
                          <a:lnTo>
                            <a:pt x="177492" y="389830"/>
                          </a:lnTo>
                          <a:lnTo>
                            <a:pt x="178682" y="386258"/>
                          </a:lnTo>
                          <a:cubicBezTo>
                            <a:pt x="178285" y="380702"/>
                            <a:pt x="178020" y="375135"/>
                            <a:pt x="177492" y="369590"/>
                          </a:cubicBezTo>
                          <a:cubicBezTo>
                            <a:pt x="177226" y="366796"/>
                            <a:pt x="176301" y="364062"/>
                            <a:pt x="176301" y="361255"/>
                          </a:cubicBezTo>
                          <a:cubicBezTo>
                            <a:pt x="176301" y="345772"/>
                            <a:pt x="176462" y="330270"/>
                            <a:pt x="177492" y="314821"/>
                          </a:cubicBezTo>
                          <a:cubicBezTo>
                            <a:pt x="177659" y="312316"/>
                            <a:pt x="177784" y="309069"/>
                            <a:pt x="179873" y="307677"/>
                          </a:cubicBezTo>
                          <a:cubicBezTo>
                            <a:pt x="181064" y="306883"/>
                            <a:pt x="182105" y="305798"/>
                            <a:pt x="183445" y="305296"/>
                          </a:cubicBezTo>
                          <a:cubicBezTo>
                            <a:pt x="185340" y="304585"/>
                            <a:pt x="187435" y="304596"/>
                            <a:pt x="189398" y="304105"/>
                          </a:cubicBezTo>
                          <a:cubicBezTo>
                            <a:pt x="190616" y="303801"/>
                            <a:pt x="191779" y="303312"/>
                            <a:pt x="192970" y="302915"/>
                          </a:cubicBezTo>
                          <a:cubicBezTo>
                            <a:pt x="194161" y="302121"/>
                            <a:pt x="195130" y="300768"/>
                            <a:pt x="196542" y="300533"/>
                          </a:cubicBezTo>
                          <a:cubicBezTo>
                            <a:pt x="201694" y="299674"/>
                            <a:pt x="201319" y="306221"/>
                            <a:pt x="202495" y="308868"/>
                          </a:cubicBezTo>
                          <a:cubicBezTo>
                            <a:pt x="204368" y="313083"/>
                            <a:pt x="204574" y="312339"/>
                            <a:pt x="208448" y="313630"/>
                          </a:cubicBezTo>
                          <a:cubicBezTo>
                            <a:pt x="210432" y="313233"/>
                            <a:pt x="212506" y="313151"/>
                            <a:pt x="214401" y="312440"/>
                          </a:cubicBezTo>
                          <a:cubicBezTo>
                            <a:pt x="218967" y="310728"/>
                            <a:pt x="217565" y="310218"/>
                            <a:pt x="219164" y="306486"/>
                          </a:cubicBezTo>
                          <a:cubicBezTo>
                            <a:pt x="219863" y="304855"/>
                            <a:pt x="220751" y="303311"/>
                            <a:pt x="221545" y="301724"/>
                          </a:cubicBezTo>
                          <a:cubicBezTo>
                            <a:pt x="221148" y="300533"/>
                            <a:pt x="220915" y="299275"/>
                            <a:pt x="220354" y="298152"/>
                          </a:cubicBezTo>
                          <a:cubicBezTo>
                            <a:pt x="219714" y="296872"/>
                            <a:pt x="218384" y="295951"/>
                            <a:pt x="217973" y="294580"/>
                          </a:cubicBezTo>
                          <a:cubicBezTo>
                            <a:pt x="217167" y="291892"/>
                            <a:pt x="217179" y="289024"/>
                            <a:pt x="216782" y="286246"/>
                          </a:cubicBezTo>
                          <a:cubicBezTo>
                            <a:pt x="218869" y="252872"/>
                            <a:pt x="216480" y="277348"/>
                            <a:pt x="219164" y="261243"/>
                          </a:cubicBezTo>
                          <a:cubicBezTo>
                            <a:pt x="219625" y="258475"/>
                            <a:pt x="219674" y="255631"/>
                            <a:pt x="220354" y="252908"/>
                          </a:cubicBezTo>
                          <a:cubicBezTo>
                            <a:pt x="220872" y="250835"/>
                            <a:pt x="221941" y="248939"/>
                            <a:pt x="222735" y="246955"/>
                          </a:cubicBezTo>
                          <a:cubicBezTo>
                            <a:pt x="223159" y="243136"/>
                            <a:pt x="223779" y="234747"/>
                            <a:pt x="225117" y="230286"/>
                          </a:cubicBezTo>
                          <a:cubicBezTo>
                            <a:pt x="225731" y="228239"/>
                            <a:pt x="226884" y="226380"/>
                            <a:pt x="227498" y="224333"/>
                          </a:cubicBezTo>
                          <a:cubicBezTo>
                            <a:pt x="228080" y="222395"/>
                            <a:pt x="228198" y="220343"/>
                            <a:pt x="228689" y="218380"/>
                          </a:cubicBezTo>
                          <a:cubicBezTo>
                            <a:pt x="228993" y="217162"/>
                            <a:pt x="229607" y="216033"/>
                            <a:pt x="229879" y="214808"/>
                          </a:cubicBezTo>
                          <a:cubicBezTo>
                            <a:pt x="232673" y="202236"/>
                            <a:pt x="229581" y="212134"/>
                            <a:pt x="232260" y="204093"/>
                          </a:cubicBezTo>
                          <a:cubicBezTo>
                            <a:pt x="238161" y="218841"/>
                            <a:pt x="235516" y="209881"/>
                            <a:pt x="233451" y="239811"/>
                          </a:cubicBezTo>
                          <a:cubicBezTo>
                            <a:pt x="233338" y="241444"/>
                            <a:pt x="232603" y="242974"/>
                            <a:pt x="232260" y="244574"/>
                          </a:cubicBezTo>
                          <a:cubicBezTo>
                            <a:pt x="231412" y="248531"/>
                            <a:pt x="228599" y="260319"/>
                            <a:pt x="229879" y="256480"/>
                          </a:cubicBezTo>
                          <a:cubicBezTo>
                            <a:pt x="230276" y="255289"/>
                            <a:pt x="230766" y="254126"/>
                            <a:pt x="231070" y="252908"/>
                          </a:cubicBezTo>
                          <a:cubicBezTo>
                            <a:pt x="231561" y="250945"/>
                            <a:pt x="231620" y="248875"/>
                            <a:pt x="232260" y="246955"/>
                          </a:cubicBezTo>
                          <a:cubicBezTo>
                            <a:pt x="232821" y="245271"/>
                            <a:pt x="233848" y="243780"/>
                            <a:pt x="234642" y="242193"/>
                          </a:cubicBezTo>
                          <a:cubicBezTo>
                            <a:pt x="235039" y="239415"/>
                            <a:pt x="235201" y="236593"/>
                            <a:pt x="235832" y="233858"/>
                          </a:cubicBezTo>
                          <a:cubicBezTo>
                            <a:pt x="236396" y="231412"/>
                            <a:pt x="237420" y="229096"/>
                            <a:pt x="238214" y="226715"/>
                          </a:cubicBezTo>
                          <a:lnTo>
                            <a:pt x="239404" y="223143"/>
                          </a:lnTo>
                          <a:lnTo>
                            <a:pt x="240595" y="219571"/>
                          </a:lnTo>
                          <a:cubicBezTo>
                            <a:pt x="240992" y="218380"/>
                            <a:pt x="240898" y="216886"/>
                            <a:pt x="241785" y="215999"/>
                          </a:cubicBezTo>
                          <a:cubicBezTo>
                            <a:pt x="244713" y="213071"/>
                            <a:pt x="247116" y="211291"/>
                            <a:pt x="248929" y="207665"/>
                          </a:cubicBezTo>
                          <a:cubicBezTo>
                            <a:pt x="249490" y="206542"/>
                            <a:pt x="249775" y="205300"/>
                            <a:pt x="250120" y="204093"/>
                          </a:cubicBezTo>
                          <a:cubicBezTo>
                            <a:pt x="250569" y="202519"/>
                            <a:pt x="250955" y="200928"/>
                            <a:pt x="251310" y="199330"/>
                          </a:cubicBezTo>
                          <a:cubicBezTo>
                            <a:pt x="251749" y="197355"/>
                            <a:pt x="251919" y="195315"/>
                            <a:pt x="252501" y="193377"/>
                          </a:cubicBezTo>
                          <a:cubicBezTo>
                            <a:pt x="253115" y="191330"/>
                            <a:pt x="254088" y="189408"/>
                            <a:pt x="254882" y="187424"/>
                          </a:cubicBezTo>
                          <a:cubicBezTo>
                            <a:pt x="254485" y="177105"/>
                            <a:pt x="254379" y="166771"/>
                            <a:pt x="253692" y="156468"/>
                          </a:cubicBezTo>
                          <a:cubicBezTo>
                            <a:pt x="253583" y="154835"/>
                            <a:pt x="252770" y="153319"/>
                            <a:pt x="252501" y="151705"/>
                          </a:cubicBezTo>
                          <a:cubicBezTo>
                            <a:pt x="251975" y="148549"/>
                            <a:pt x="251882" y="145328"/>
                            <a:pt x="251310" y="142180"/>
                          </a:cubicBezTo>
                          <a:cubicBezTo>
                            <a:pt x="251086" y="140945"/>
                            <a:pt x="250424" y="139826"/>
                            <a:pt x="250120" y="138608"/>
                          </a:cubicBezTo>
                          <a:cubicBezTo>
                            <a:pt x="248721" y="133013"/>
                            <a:pt x="248269" y="127774"/>
                            <a:pt x="247739" y="121940"/>
                          </a:cubicBezTo>
                          <a:cubicBezTo>
                            <a:pt x="246835" y="111995"/>
                            <a:pt x="247439" y="103482"/>
                            <a:pt x="242976" y="94555"/>
                          </a:cubicBezTo>
                          <a:cubicBezTo>
                            <a:pt x="242336" y="93275"/>
                            <a:pt x="241903" y="91564"/>
                            <a:pt x="240595" y="90983"/>
                          </a:cubicBezTo>
                          <a:cubicBezTo>
                            <a:pt x="238030" y="89843"/>
                            <a:pt x="235038" y="90190"/>
                            <a:pt x="232260" y="89793"/>
                          </a:cubicBezTo>
                          <a:cubicBezTo>
                            <a:pt x="231466" y="88602"/>
                            <a:pt x="230519" y="87501"/>
                            <a:pt x="229879" y="86221"/>
                          </a:cubicBezTo>
                          <a:cubicBezTo>
                            <a:pt x="229318" y="85098"/>
                            <a:pt x="229492" y="83613"/>
                            <a:pt x="228689" y="82649"/>
                          </a:cubicBezTo>
                          <a:cubicBezTo>
                            <a:pt x="227419" y="81124"/>
                            <a:pt x="225514" y="80268"/>
                            <a:pt x="223926" y="79077"/>
                          </a:cubicBezTo>
                          <a:cubicBezTo>
                            <a:pt x="223529" y="77886"/>
                            <a:pt x="223296" y="76628"/>
                            <a:pt x="222735" y="75505"/>
                          </a:cubicBezTo>
                          <a:cubicBezTo>
                            <a:pt x="222095" y="74225"/>
                            <a:pt x="220918" y="73248"/>
                            <a:pt x="220354" y="71933"/>
                          </a:cubicBezTo>
                          <a:cubicBezTo>
                            <a:pt x="219710" y="70429"/>
                            <a:pt x="219809" y="68675"/>
                            <a:pt x="219164" y="67171"/>
                          </a:cubicBezTo>
                          <a:cubicBezTo>
                            <a:pt x="218600" y="65856"/>
                            <a:pt x="217492" y="64842"/>
                            <a:pt x="216782" y="63599"/>
                          </a:cubicBezTo>
                          <a:cubicBezTo>
                            <a:pt x="215901" y="62058"/>
                            <a:pt x="215100" y="60467"/>
                            <a:pt x="214401" y="58836"/>
                          </a:cubicBezTo>
                          <a:cubicBezTo>
                            <a:pt x="213173" y="55972"/>
                            <a:pt x="212887" y="53536"/>
                            <a:pt x="212020" y="50502"/>
                          </a:cubicBezTo>
                          <a:cubicBezTo>
                            <a:pt x="208602" y="38535"/>
                            <a:pt x="213362" y="57068"/>
                            <a:pt x="209639" y="42168"/>
                          </a:cubicBezTo>
                          <a:cubicBezTo>
                            <a:pt x="213288" y="31215"/>
                            <a:pt x="207338" y="50037"/>
                            <a:pt x="212020" y="23118"/>
                          </a:cubicBezTo>
                          <a:cubicBezTo>
                            <a:pt x="212730" y="19036"/>
                            <a:pt x="214401" y="15180"/>
                            <a:pt x="215592" y="11211"/>
                          </a:cubicBezTo>
                          <a:cubicBezTo>
                            <a:pt x="211347" y="6967"/>
                            <a:pt x="215176" y="10293"/>
                            <a:pt x="208448" y="6449"/>
                          </a:cubicBezTo>
                          <a:cubicBezTo>
                            <a:pt x="201985" y="2756"/>
                            <a:pt x="207853" y="5061"/>
                            <a:pt x="201304" y="2877"/>
                          </a:cubicBezTo>
                          <a:cubicBezTo>
                            <a:pt x="171934" y="3890"/>
                            <a:pt x="169720" y="-6833"/>
                            <a:pt x="165585" y="7640"/>
                          </a:cubicBezTo>
                          <a:cubicBezTo>
                            <a:pt x="165136" y="9213"/>
                            <a:pt x="164792" y="10815"/>
                            <a:pt x="164395" y="12402"/>
                          </a:cubicBezTo>
                          <a:cubicBezTo>
                            <a:pt x="164792" y="19943"/>
                            <a:pt x="163564" y="27748"/>
                            <a:pt x="165585" y="35024"/>
                          </a:cubicBezTo>
                          <a:cubicBezTo>
                            <a:pt x="166023" y="36601"/>
                            <a:pt x="168780" y="34303"/>
                            <a:pt x="170348" y="33833"/>
                          </a:cubicBezTo>
                          <a:cubicBezTo>
                            <a:pt x="172752" y="33112"/>
                            <a:pt x="175111" y="32246"/>
                            <a:pt x="177492" y="31452"/>
                          </a:cubicBezTo>
                          <a:cubicBezTo>
                            <a:pt x="178683" y="31055"/>
                            <a:pt x="180020" y="30957"/>
                            <a:pt x="181064" y="30261"/>
                          </a:cubicBezTo>
                          <a:cubicBezTo>
                            <a:pt x="182254" y="29467"/>
                            <a:pt x="183518" y="28774"/>
                            <a:pt x="184635" y="27880"/>
                          </a:cubicBezTo>
                          <a:cubicBezTo>
                            <a:pt x="185512" y="27179"/>
                            <a:pt x="185985" y="25941"/>
                            <a:pt x="187017" y="25499"/>
                          </a:cubicBezTo>
                          <a:cubicBezTo>
                            <a:pt x="188877" y="24702"/>
                            <a:pt x="190986" y="24705"/>
                            <a:pt x="192970" y="24308"/>
                          </a:cubicBezTo>
                          <a:cubicBezTo>
                            <a:pt x="193764" y="25102"/>
                            <a:pt x="194849" y="25686"/>
                            <a:pt x="195351" y="26690"/>
                          </a:cubicBezTo>
                          <a:cubicBezTo>
                            <a:pt x="196083" y="28153"/>
                            <a:pt x="196542" y="29816"/>
                            <a:pt x="196542" y="31452"/>
                          </a:cubicBezTo>
                          <a:cubicBezTo>
                            <a:pt x="196542" y="42968"/>
                            <a:pt x="197244" y="54621"/>
                            <a:pt x="195351" y="65980"/>
                          </a:cubicBezTo>
                          <a:cubicBezTo>
                            <a:pt x="195082" y="67594"/>
                            <a:pt x="192186" y="66816"/>
                            <a:pt x="190589" y="67171"/>
                          </a:cubicBezTo>
                          <a:cubicBezTo>
                            <a:pt x="185618" y="68276"/>
                            <a:pt x="182636" y="68694"/>
                            <a:pt x="177492" y="69552"/>
                          </a:cubicBezTo>
                          <a:cubicBezTo>
                            <a:pt x="171936" y="69155"/>
                            <a:pt x="166227" y="69712"/>
                            <a:pt x="160823" y="68361"/>
                          </a:cubicBezTo>
                          <a:cubicBezTo>
                            <a:pt x="159435" y="68014"/>
                            <a:pt x="159559" y="65684"/>
                            <a:pt x="158442" y="64790"/>
                          </a:cubicBezTo>
                          <a:cubicBezTo>
                            <a:pt x="157462" y="64006"/>
                            <a:pt x="156061" y="63996"/>
                            <a:pt x="154870" y="63599"/>
                          </a:cubicBezTo>
                          <a:cubicBezTo>
                            <a:pt x="153479" y="60817"/>
                            <a:pt x="151954" y="58326"/>
                            <a:pt x="151298" y="55265"/>
                          </a:cubicBezTo>
                          <a:cubicBezTo>
                            <a:pt x="150368" y="50926"/>
                            <a:pt x="149847" y="46507"/>
                            <a:pt x="148917" y="42168"/>
                          </a:cubicBezTo>
                          <a:cubicBezTo>
                            <a:pt x="148654" y="40941"/>
                            <a:pt x="148287" y="39719"/>
                            <a:pt x="147726" y="38596"/>
                          </a:cubicBezTo>
                          <a:cubicBezTo>
                            <a:pt x="147086" y="37316"/>
                            <a:pt x="146139" y="36215"/>
                            <a:pt x="145345" y="35024"/>
                          </a:cubicBezTo>
                          <a:cubicBezTo>
                            <a:pt x="138995" y="35818"/>
                            <a:pt x="131456" y="33621"/>
                            <a:pt x="126295" y="37405"/>
                          </a:cubicBezTo>
                          <a:cubicBezTo>
                            <a:pt x="123397" y="39530"/>
                            <a:pt x="127485" y="44527"/>
                            <a:pt x="127485" y="48121"/>
                          </a:cubicBezTo>
                          <a:cubicBezTo>
                            <a:pt x="127485" y="54087"/>
                            <a:pt x="126954" y="60050"/>
                            <a:pt x="126295" y="65980"/>
                          </a:cubicBezTo>
                          <a:cubicBezTo>
                            <a:pt x="126156" y="67227"/>
                            <a:pt x="126148" y="68856"/>
                            <a:pt x="125104" y="69552"/>
                          </a:cubicBezTo>
                          <a:cubicBezTo>
                            <a:pt x="123420" y="70675"/>
                            <a:pt x="121114" y="70252"/>
                            <a:pt x="119151" y="70743"/>
                          </a:cubicBezTo>
                          <a:cubicBezTo>
                            <a:pt x="117933" y="71047"/>
                            <a:pt x="116770" y="71536"/>
                            <a:pt x="115579" y="71933"/>
                          </a:cubicBezTo>
                          <a:cubicBezTo>
                            <a:pt x="114785" y="73917"/>
                            <a:pt x="113716" y="75813"/>
                            <a:pt x="113198" y="77886"/>
                          </a:cubicBezTo>
                          <a:cubicBezTo>
                            <a:pt x="112517" y="80609"/>
                            <a:pt x="112813" y="83533"/>
                            <a:pt x="112007" y="86221"/>
                          </a:cubicBezTo>
                          <a:cubicBezTo>
                            <a:pt x="111596" y="87592"/>
                            <a:pt x="110207" y="88485"/>
                            <a:pt x="109626" y="89793"/>
                          </a:cubicBezTo>
                          <a:cubicBezTo>
                            <a:pt x="108607" y="92086"/>
                            <a:pt x="108039" y="94555"/>
                            <a:pt x="107245" y="96936"/>
                          </a:cubicBezTo>
                          <a:cubicBezTo>
                            <a:pt x="106848" y="98127"/>
                            <a:pt x="106358" y="99290"/>
                            <a:pt x="106054" y="100508"/>
                          </a:cubicBezTo>
                          <a:cubicBezTo>
                            <a:pt x="105657" y="102096"/>
                            <a:pt x="105334" y="103704"/>
                            <a:pt x="104864" y="105271"/>
                          </a:cubicBezTo>
                          <a:cubicBezTo>
                            <a:pt x="104143" y="107675"/>
                            <a:pt x="103875" y="110326"/>
                            <a:pt x="102482" y="112415"/>
                          </a:cubicBezTo>
                          <a:cubicBezTo>
                            <a:pt x="101688" y="113605"/>
                            <a:pt x="100651" y="114665"/>
                            <a:pt x="100101" y="115986"/>
                          </a:cubicBezTo>
                          <a:cubicBezTo>
                            <a:pt x="98653" y="119462"/>
                            <a:pt x="97720" y="123130"/>
                            <a:pt x="96529" y="126702"/>
                          </a:cubicBezTo>
                          <a:cubicBezTo>
                            <a:pt x="96132" y="127893"/>
                            <a:pt x="95644" y="129056"/>
                            <a:pt x="95339" y="130274"/>
                          </a:cubicBezTo>
                          <a:cubicBezTo>
                            <a:pt x="95116" y="131164"/>
                            <a:pt x="93689" y="137388"/>
                            <a:pt x="92957" y="138608"/>
                          </a:cubicBezTo>
                          <a:cubicBezTo>
                            <a:pt x="92379" y="139571"/>
                            <a:pt x="91370" y="140196"/>
                            <a:pt x="90576" y="140990"/>
                          </a:cubicBezTo>
                          <a:cubicBezTo>
                            <a:pt x="88864" y="149545"/>
                            <a:pt x="88034" y="150034"/>
                            <a:pt x="91767" y="161230"/>
                          </a:cubicBezTo>
                          <a:cubicBezTo>
                            <a:pt x="93104" y="165240"/>
                            <a:pt x="99718" y="166262"/>
                            <a:pt x="102482" y="167183"/>
                          </a:cubicBezTo>
                          <a:lnTo>
                            <a:pt x="106054" y="168374"/>
                          </a:lnTo>
                          <a:cubicBezTo>
                            <a:pt x="113352" y="182971"/>
                            <a:pt x="108846" y="172057"/>
                            <a:pt x="107245" y="206474"/>
                          </a:cubicBezTo>
                          <a:cubicBezTo>
                            <a:pt x="106913" y="213615"/>
                            <a:pt x="107741" y="221191"/>
                            <a:pt x="104864" y="227905"/>
                          </a:cubicBezTo>
                          <a:cubicBezTo>
                            <a:pt x="104165" y="229537"/>
                            <a:pt x="103618" y="231304"/>
                            <a:pt x="102482" y="232668"/>
                          </a:cubicBezTo>
                          <a:cubicBezTo>
                            <a:pt x="101566" y="233767"/>
                            <a:pt x="100101" y="234255"/>
                            <a:pt x="98910" y="235049"/>
                          </a:cubicBezTo>
                          <a:cubicBezTo>
                            <a:pt x="95894" y="250139"/>
                            <a:pt x="99936" y="233850"/>
                            <a:pt x="95339" y="244574"/>
                          </a:cubicBezTo>
                          <a:cubicBezTo>
                            <a:pt x="94694" y="246078"/>
                            <a:pt x="94723" y="247804"/>
                            <a:pt x="94148" y="249336"/>
                          </a:cubicBezTo>
                          <a:cubicBezTo>
                            <a:pt x="93525" y="250998"/>
                            <a:pt x="92466" y="252468"/>
                            <a:pt x="91767" y="254099"/>
                          </a:cubicBezTo>
                          <a:cubicBezTo>
                            <a:pt x="90433" y="257212"/>
                            <a:pt x="90392" y="259075"/>
                            <a:pt x="89385" y="262433"/>
                          </a:cubicBezTo>
                          <a:cubicBezTo>
                            <a:pt x="88664" y="264837"/>
                            <a:pt x="88126" y="267332"/>
                            <a:pt x="87004" y="269577"/>
                          </a:cubicBezTo>
                          <a:cubicBezTo>
                            <a:pt x="86210" y="271165"/>
                            <a:pt x="85246" y="272678"/>
                            <a:pt x="84623" y="274340"/>
                          </a:cubicBezTo>
                          <a:cubicBezTo>
                            <a:pt x="84048" y="275872"/>
                            <a:pt x="84007" y="277570"/>
                            <a:pt x="83432" y="279102"/>
                          </a:cubicBezTo>
                          <a:cubicBezTo>
                            <a:pt x="82809" y="280764"/>
                            <a:pt x="81750" y="282234"/>
                            <a:pt x="81051" y="283865"/>
                          </a:cubicBezTo>
                          <a:cubicBezTo>
                            <a:pt x="80557" y="285018"/>
                            <a:pt x="80483" y="286347"/>
                            <a:pt x="79860" y="287436"/>
                          </a:cubicBezTo>
                          <a:cubicBezTo>
                            <a:pt x="78876" y="289159"/>
                            <a:pt x="77442" y="290584"/>
                            <a:pt x="76289" y="292199"/>
                          </a:cubicBezTo>
                          <a:cubicBezTo>
                            <a:pt x="75457" y="293364"/>
                            <a:pt x="74701" y="294580"/>
                            <a:pt x="73907" y="295771"/>
                          </a:cubicBezTo>
                          <a:cubicBezTo>
                            <a:pt x="72018" y="301439"/>
                            <a:pt x="72380" y="302442"/>
                            <a:pt x="69145" y="306486"/>
                          </a:cubicBezTo>
                          <a:cubicBezTo>
                            <a:pt x="68444" y="307363"/>
                            <a:pt x="67558" y="308074"/>
                            <a:pt x="66764" y="308868"/>
                          </a:cubicBezTo>
                          <a:cubicBezTo>
                            <a:pt x="64875" y="314532"/>
                            <a:pt x="65235" y="315540"/>
                            <a:pt x="62001" y="319583"/>
                          </a:cubicBezTo>
                          <a:cubicBezTo>
                            <a:pt x="61300" y="320460"/>
                            <a:pt x="60583" y="321387"/>
                            <a:pt x="59620" y="321965"/>
                          </a:cubicBezTo>
                          <a:cubicBezTo>
                            <a:pt x="58544" y="322611"/>
                            <a:pt x="57239" y="322758"/>
                            <a:pt x="56048" y="323155"/>
                          </a:cubicBezTo>
                          <a:cubicBezTo>
                            <a:pt x="55254" y="324346"/>
                            <a:pt x="54248" y="325419"/>
                            <a:pt x="53667" y="326727"/>
                          </a:cubicBezTo>
                          <a:cubicBezTo>
                            <a:pt x="52647" y="329021"/>
                            <a:pt x="52576" y="331718"/>
                            <a:pt x="51285" y="333871"/>
                          </a:cubicBezTo>
                          <a:cubicBezTo>
                            <a:pt x="50095" y="335855"/>
                            <a:pt x="48672" y="337717"/>
                            <a:pt x="47714" y="339824"/>
                          </a:cubicBezTo>
                          <a:cubicBezTo>
                            <a:pt x="47000" y="341394"/>
                            <a:pt x="45515" y="348831"/>
                            <a:pt x="42951" y="350540"/>
                          </a:cubicBezTo>
                          <a:cubicBezTo>
                            <a:pt x="41590" y="351448"/>
                            <a:pt x="39756" y="351260"/>
                            <a:pt x="38189" y="351730"/>
                          </a:cubicBezTo>
                          <a:cubicBezTo>
                            <a:pt x="35785" y="352451"/>
                            <a:pt x="31045" y="354111"/>
                            <a:pt x="31045" y="354111"/>
                          </a:cubicBezTo>
                          <a:lnTo>
                            <a:pt x="25092" y="360065"/>
                          </a:lnTo>
                          <a:lnTo>
                            <a:pt x="22710" y="362446"/>
                          </a:lnTo>
                          <a:cubicBezTo>
                            <a:pt x="22327" y="363977"/>
                            <a:pt x="21185" y="369069"/>
                            <a:pt x="20329" y="370780"/>
                          </a:cubicBezTo>
                          <a:cubicBezTo>
                            <a:pt x="19689" y="372060"/>
                            <a:pt x="18588" y="373072"/>
                            <a:pt x="17948" y="374352"/>
                          </a:cubicBezTo>
                          <a:cubicBezTo>
                            <a:pt x="15264" y="379720"/>
                            <a:pt x="18639" y="376380"/>
                            <a:pt x="14376" y="381496"/>
                          </a:cubicBezTo>
                          <a:cubicBezTo>
                            <a:pt x="13298" y="382790"/>
                            <a:pt x="12098" y="383990"/>
                            <a:pt x="10804" y="385068"/>
                          </a:cubicBezTo>
                          <a:cubicBezTo>
                            <a:pt x="2746" y="391782"/>
                            <a:pt x="883" y="384473"/>
                            <a:pt x="89" y="385068"/>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4" name="フリーフォーム: 図形 113">
                      <a:extLst>
                        <a:ext uri="{FF2B5EF4-FFF2-40B4-BE49-F238E27FC236}">
                          <a16:creationId xmlns:a16="http://schemas.microsoft.com/office/drawing/2014/main" id="{F43BF94F-F581-5320-7125-1EFCFAFC337C}"/>
                        </a:ext>
                      </a:extLst>
                    </p:cNvPr>
                    <p:cNvSpPr/>
                    <p:nvPr/>
                  </p:nvSpPr>
                  <p:spPr>
                    <a:xfrm>
                      <a:off x="7092204" y="1785582"/>
                      <a:ext cx="20547" cy="24826"/>
                    </a:xfrm>
                    <a:custGeom>
                      <a:avLst/>
                      <a:gdLst>
                        <a:gd name="connsiteX0" fmla="*/ 1551 w 19715"/>
                        <a:gd name="connsiteY0" fmla="*/ 13097 h 24130"/>
                        <a:gd name="connsiteX1" fmla="*/ 360 w 19715"/>
                        <a:gd name="connsiteY1" fmla="*/ 1191 h 24130"/>
                        <a:gd name="connsiteX2" fmla="*/ 3932 w 19715"/>
                        <a:gd name="connsiteY2" fmla="*/ 0 h 24130"/>
                        <a:gd name="connsiteX3" fmla="*/ 19410 w 19715"/>
                        <a:gd name="connsiteY3" fmla="*/ 2382 h 24130"/>
                        <a:gd name="connsiteX4" fmla="*/ 18220 w 19715"/>
                        <a:gd name="connsiteY4" fmla="*/ 22622 h 24130"/>
                        <a:gd name="connsiteX5" fmla="*/ 9885 w 19715"/>
                        <a:gd name="connsiteY5" fmla="*/ 23813 h 24130"/>
                        <a:gd name="connsiteX6" fmla="*/ 1551 w 19715"/>
                        <a:gd name="connsiteY6" fmla="*/ 13097 h 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15" h="24130">
                          <a:moveTo>
                            <a:pt x="1551" y="13097"/>
                          </a:moveTo>
                          <a:cubicBezTo>
                            <a:pt x="-36" y="9327"/>
                            <a:pt x="-353" y="5115"/>
                            <a:pt x="360" y="1191"/>
                          </a:cubicBezTo>
                          <a:cubicBezTo>
                            <a:pt x="584" y="-44"/>
                            <a:pt x="2677" y="0"/>
                            <a:pt x="3932" y="0"/>
                          </a:cubicBezTo>
                          <a:cubicBezTo>
                            <a:pt x="8257" y="0"/>
                            <a:pt x="14878" y="1475"/>
                            <a:pt x="19410" y="2382"/>
                          </a:cubicBezTo>
                          <a:cubicBezTo>
                            <a:pt x="19013" y="9129"/>
                            <a:pt x="20965" y="16446"/>
                            <a:pt x="18220" y="22622"/>
                          </a:cubicBezTo>
                          <a:cubicBezTo>
                            <a:pt x="17080" y="25187"/>
                            <a:pt x="12688" y="23673"/>
                            <a:pt x="9885" y="23813"/>
                          </a:cubicBezTo>
                          <a:cubicBezTo>
                            <a:pt x="4732" y="24071"/>
                            <a:pt x="3138" y="16867"/>
                            <a:pt x="1551" y="13097"/>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5" name="フリーフォーム: 図形 114">
                      <a:extLst>
                        <a:ext uri="{FF2B5EF4-FFF2-40B4-BE49-F238E27FC236}">
                          <a16:creationId xmlns:a16="http://schemas.microsoft.com/office/drawing/2014/main" id="{21A4E434-219C-6CE2-4078-50220D5F918E}"/>
                        </a:ext>
                      </a:extLst>
                    </p:cNvPr>
                    <p:cNvSpPr/>
                    <p:nvPr/>
                  </p:nvSpPr>
                  <p:spPr>
                    <a:xfrm>
                      <a:off x="6915948" y="2083194"/>
                      <a:ext cx="27340" cy="43272"/>
                    </a:xfrm>
                    <a:custGeom>
                      <a:avLst/>
                      <a:gdLst>
                        <a:gd name="connsiteX0" fmla="*/ 26227 w 26233"/>
                        <a:gd name="connsiteY0" fmla="*/ 41721 h 42060"/>
                        <a:gd name="connsiteX1" fmla="*/ 19083 w 26233"/>
                        <a:gd name="connsiteY1" fmla="*/ 38149 h 42060"/>
                        <a:gd name="connsiteX2" fmla="*/ 16702 w 26233"/>
                        <a:gd name="connsiteY2" fmla="*/ 33387 h 42060"/>
                        <a:gd name="connsiteX3" fmla="*/ 13130 w 26233"/>
                        <a:gd name="connsiteY3" fmla="*/ 32196 h 42060"/>
                        <a:gd name="connsiteX4" fmla="*/ 9558 w 26233"/>
                        <a:gd name="connsiteY4" fmla="*/ 29815 h 42060"/>
                        <a:gd name="connsiteX5" fmla="*/ 1224 w 26233"/>
                        <a:gd name="connsiteY5" fmla="*/ 27434 h 42060"/>
                        <a:gd name="connsiteX6" fmla="*/ 33 w 26233"/>
                        <a:gd name="connsiteY6" fmla="*/ 22671 h 42060"/>
                        <a:gd name="connsiteX7" fmla="*/ 5986 w 26233"/>
                        <a:gd name="connsiteY7" fmla="*/ 16718 h 42060"/>
                        <a:gd name="connsiteX8" fmla="*/ 7177 w 26233"/>
                        <a:gd name="connsiteY8" fmla="*/ 13146 h 42060"/>
                        <a:gd name="connsiteX9" fmla="*/ 14321 w 26233"/>
                        <a:gd name="connsiteY9" fmla="*/ 3621 h 42060"/>
                        <a:gd name="connsiteX10" fmla="*/ 15511 w 26233"/>
                        <a:gd name="connsiteY10" fmla="*/ 49 h 42060"/>
                        <a:gd name="connsiteX11" fmla="*/ 17893 w 26233"/>
                        <a:gd name="connsiteY11" fmla="*/ 2430 h 42060"/>
                        <a:gd name="connsiteX12" fmla="*/ 19083 w 26233"/>
                        <a:gd name="connsiteY12" fmla="*/ 14337 h 42060"/>
                        <a:gd name="connsiteX13" fmla="*/ 20274 w 26233"/>
                        <a:gd name="connsiteY13" fmla="*/ 29815 h 42060"/>
                        <a:gd name="connsiteX14" fmla="*/ 26227 w 26233"/>
                        <a:gd name="connsiteY14" fmla="*/ 41721 h 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233" h="42060">
                          <a:moveTo>
                            <a:pt x="26227" y="41721"/>
                          </a:moveTo>
                          <a:cubicBezTo>
                            <a:pt x="26029" y="43110"/>
                            <a:pt x="21087" y="39902"/>
                            <a:pt x="19083" y="38149"/>
                          </a:cubicBezTo>
                          <a:cubicBezTo>
                            <a:pt x="17747" y="36980"/>
                            <a:pt x="17957" y="34642"/>
                            <a:pt x="16702" y="33387"/>
                          </a:cubicBezTo>
                          <a:cubicBezTo>
                            <a:pt x="15815" y="32500"/>
                            <a:pt x="14253" y="32757"/>
                            <a:pt x="13130" y="32196"/>
                          </a:cubicBezTo>
                          <a:cubicBezTo>
                            <a:pt x="11850" y="31556"/>
                            <a:pt x="10838" y="30455"/>
                            <a:pt x="9558" y="29815"/>
                          </a:cubicBezTo>
                          <a:cubicBezTo>
                            <a:pt x="7847" y="28959"/>
                            <a:pt x="2755" y="27817"/>
                            <a:pt x="1224" y="27434"/>
                          </a:cubicBezTo>
                          <a:cubicBezTo>
                            <a:pt x="827" y="25846"/>
                            <a:pt x="-198" y="24291"/>
                            <a:pt x="33" y="22671"/>
                          </a:cubicBezTo>
                          <a:cubicBezTo>
                            <a:pt x="451" y="19746"/>
                            <a:pt x="3980" y="18055"/>
                            <a:pt x="5986" y="16718"/>
                          </a:cubicBezTo>
                          <a:cubicBezTo>
                            <a:pt x="6383" y="15527"/>
                            <a:pt x="6567" y="14243"/>
                            <a:pt x="7177" y="13146"/>
                          </a:cubicBezTo>
                          <a:cubicBezTo>
                            <a:pt x="10544" y="7084"/>
                            <a:pt x="10706" y="7234"/>
                            <a:pt x="14321" y="3621"/>
                          </a:cubicBezTo>
                          <a:cubicBezTo>
                            <a:pt x="14718" y="2430"/>
                            <a:pt x="14320" y="446"/>
                            <a:pt x="15511" y="49"/>
                          </a:cubicBezTo>
                          <a:cubicBezTo>
                            <a:pt x="16576" y="-306"/>
                            <a:pt x="17621" y="1341"/>
                            <a:pt x="17893" y="2430"/>
                          </a:cubicBezTo>
                          <a:cubicBezTo>
                            <a:pt x="18860" y="6300"/>
                            <a:pt x="18737" y="10363"/>
                            <a:pt x="19083" y="14337"/>
                          </a:cubicBezTo>
                          <a:cubicBezTo>
                            <a:pt x="19531" y="19492"/>
                            <a:pt x="19783" y="24664"/>
                            <a:pt x="20274" y="29815"/>
                          </a:cubicBezTo>
                          <a:cubicBezTo>
                            <a:pt x="21759" y="45411"/>
                            <a:pt x="26425" y="40332"/>
                            <a:pt x="26227" y="4172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03" name="グループ化 102">
                    <a:extLst>
                      <a:ext uri="{FF2B5EF4-FFF2-40B4-BE49-F238E27FC236}">
                        <a16:creationId xmlns:a16="http://schemas.microsoft.com/office/drawing/2014/main" id="{37E59E9F-D516-2A4A-F907-1F7982BB573C}"/>
                      </a:ext>
                    </a:extLst>
                  </p:cNvPr>
                  <p:cNvGrpSpPr/>
                  <p:nvPr/>
                </p:nvGrpSpPr>
                <p:grpSpPr>
                  <a:xfrm>
                    <a:off x="6799536" y="2174149"/>
                    <a:ext cx="339033" cy="285764"/>
                    <a:chOff x="6800753" y="2152984"/>
                    <a:chExt cx="339033" cy="285764"/>
                  </a:xfrm>
                  <a:solidFill>
                    <a:srgbClr val="00FF00"/>
                  </a:solidFill>
                </p:grpSpPr>
                <p:cxnSp>
                  <p:nvCxnSpPr>
                    <p:cNvPr id="109" name="直線コネクタ 108">
                      <a:extLst>
                        <a:ext uri="{FF2B5EF4-FFF2-40B4-BE49-F238E27FC236}">
                          <a16:creationId xmlns:a16="http://schemas.microsoft.com/office/drawing/2014/main" id="{450E9468-7181-835A-8465-E6153FD96923}"/>
                        </a:ext>
                      </a:extLst>
                    </p:cNvPr>
                    <p:cNvCxnSpPr>
                      <a:cxnSpLocks/>
                    </p:cNvCxnSpPr>
                    <p:nvPr/>
                  </p:nvCxnSpPr>
                  <p:spPr>
                    <a:xfrm flipH="1">
                      <a:off x="7013854" y="2195610"/>
                      <a:ext cx="12318" cy="51511"/>
                    </a:xfrm>
                    <a:prstGeom prst="line">
                      <a:avLst/>
                    </a:prstGeom>
                    <a:grpFill/>
                    <a:ln w="31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A9431916-42D9-8739-99DF-3BFEB7F98382}"/>
                        </a:ext>
                      </a:extLst>
                    </p:cNvPr>
                    <p:cNvCxnSpPr>
                      <a:cxnSpLocks/>
                    </p:cNvCxnSpPr>
                    <p:nvPr/>
                  </p:nvCxnSpPr>
                  <p:spPr>
                    <a:xfrm flipH="1">
                      <a:off x="7057439" y="2205659"/>
                      <a:ext cx="8687" cy="50674"/>
                    </a:xfrm>
                    <a:prstGeom prst="line">
                      <a:avLst/>
                    </a:prstGeom>
                    <a:grpFill/>
                    <a:ln w="3175">
                      <a:solidFill>
                        <a:srgbClr val="00FF00"/>
                      </a:solidFill>
                    </a:ln>
                  </p:spPr>
                  <p:style>
                    <a:lnRef idx="1">
                      <a:schemeClr val="accent1"/>
                    </a:lnRef>
                    <a:fillRef idx="0">
                      <a:schemeClr val="accent1"/>
                    </a:fillRef>
                    <a:effectRef idx="0">
                      <a:schemeClr val="accent1"/>
                    </a:effectRef>
                    <a:fontRef idx="minor">
                      <a:schemeClr val="tx1"/>
                    </a:fontRef>
                  </p:style>
                </p:cxnSp>
                <p:sp>
                  <p:nvSpPr>
                    <p:cNvPr id="111" name="フリーフォーム: 図形 110">
                      <a:extLst>
                        <a:ext uri="{FF2B5EF4-FFF2-40B4-BE49-F238E27FC236}">
                          <a16:creationId xmlns:a16="http://schemas.microsoft.com/office/drawing/2014/main" id="{64F47D02-5E1E-26E9-AF5F-44E8C0A7B7EC}"/>
                        </a:ext>
                      </a:extLst>
                    </p:cNvPr>
                    <p:cNvSpPr/>
                    <p:nvPr/>
                  </p:nvSpPr>
                  <p:spPr>
                    <a:xfrm>
                      <a:off x="6800753" y="2152984"/>
                      <a:ext cx="339033" cy="285764"/>
                    </a:xfrm>
                    <a:custGeom>
                      <a:avLst/>
                      <a:gdLst>
                        <a:gd name="connsiteX0" fmla="*/ 266 w 325307"/>
                        <a:gd name="connsiteY0" fmla="*/ 90529 h 277757"/>
                        <a:gd name="connsiteX1" fmla="*/ 12172 w 325307"/>
                        <a:gd name="connsiteY1" fmla="*/ 91720 h 277757"/>
                        <a:gd name="connsiteX2" fmla="*/ 14554 w 325307"/>
                        <a:gd name="connsiteY2" fmla="*/ 94101 h 277757"/>
                        <a:gd name="connsiteX3" fmla="*/ 21697 w 325307"/>
                        <a:gd name="connsiteY3" fmla="*/ 96482 h 277757"/>
                        <a:gd name="connsiteX4" fmla="*/ 28841 w 325307"/>
                        <a:gd name="connsiteY4" fmla="*/ 98863 h 277757"/>
                        <a:gd name="connsiteX5" fmla="*/ 32413 w 325307"/>
                        <a:gd name="connsiteY5" fmla="*/ 100054 h 277757"/>
                        <a:gd name="connsiteX6" fmla="*/ 35985 w 325307"/>
                        <a:gd name="connsiteY6" fmla="*/ 102435 h 277757"/>
                        <a:gd name="connsiteX7" fmla="*/ 39557 w 325307"/>
                        <a:gd name="connsiteY7" fmla="*/ 114341 h 277757"/>
                        <a:gd name="connsiteX8" fmla="*/ 38366 w 325307"/>
                        <a:gd name="connsiteY8" fmla="*/ 156013 h 277757"/>
                        <a:gd name="connsiteX9" fmla="*/ 37175 w 325307"/>
                        <a:gd name="connsiteY9" fmla="*/ 159585 h 277757"/>
                        <a:gd name="connsiteX10" fmla="*/ 33604 w 325307"/>
                        <a:gd name="connsiteY10" fmla="*/ 167920 h 277757"/>
                        <a:gd name="connsiteX11" fmla="*/ 31222 w 325307"/>
                        <a:gd name="connsiteY11" fmla="*/ 175063 h 277757"/>
                        <a:gd name="connsiteX12" fmla="*/ 30032 w 325307"/>
                        <a:gd name="connsiteY12" fmla="*/ 178635 h 277757"/>
                        <a:gd name="connsiteX13" fmla="*/ 31222 w 325307"/>
                        <a:gd name="connsiteY13" fmla="*/ 192923 h 277757"/>
                        <a:gd name="connsiteX14" fmla="*/ 32413 w 325307"/>
                        <a:gd name="connsiteY14" fmla="*/ 198876 h 277757"/>
                        <a:gd name="connsiteX15" fmla="*/ 30032 w 325307"/>
                        <a:gd name="connsiteY15" fmla="*/ 206020 h 277757"/>
                        <a:gd name="connsiteX16" fmla="*/ 28841 w 325307"/>
                        <a:gd name="connsiteY16" fmla="*/ 209591 h 277757"/>
                        <a:gd name="connsiteX17" fmla="*/ 27650 w 325307"/>
                        <a:gd name="connsiteY17" fmla="*/ 213163 h 277757"/>
                        <a:gd name="connsiteX18" fmla="*/ 24079 w 325307"/>
                        <a:gd name="connsiteY18" fmla="*/ 214354 h 277757"/>
                        <a:gd name="connsiteX19" fmla="*/ 21697 w 325307"/>
                        <a:gd name="connsiteY19" fmla="*/ 216735 h 277757"/>
                        <a:gd name="connsiteX20" fmla="*/ 18125 w 325307"/>
                        <a:gd name="connsiteY20" fmla="*/ 229832 h 277757"/>
                        <a:gd name="connsiteX21" fmla="*/ 15744 w 325307"/>
                        <a:gd name="connsiteY21" fmla="*/ 233404 h 277757"/>
                        <a:gd name="connsiteX22" fmla="*/ 10982 w 325307"/>
                        <a:gd name="connsiteY22" fmla="*/ 244120 h 277757"/>
                        <a:gd name="connsiteX23" fmla="*/ 20507 w 325307"/>
                        <a:gd name="connsiteY23" fmla="*/ 246501 h 277757"/>
                        <a:gd name="connsiteX24" fmla="*/ 26460 w 325307"/>
                        <a:gd name="connsiteY24" fmla="*/ 247691 h 277757"/>
                        <a:gd name="connsiteX25" fmla="*/ 33604 w 325307"/>
                        <a:gd name="connsiteY25" fmla="*/ 251263 h 277757"/>
                        <a:gd name="connsiteX26" fmla="*/ 40747 w 325307"/>
                        <a:gd name="connsiteY26" fmla="*/ 252454 h 277757"/>
                        <a:gd name="connsiteX27" fmla="*/ 62179 w 325307"/>
                        <a:gd name="connsiteY27" fmla="*/ 252454 h 277757"/>
                        <a:gd name="connsiteX28" fmla="*/ 60988 w 325307"/>
                        <a:gd name="connsiteY28" fmla="*/ 256026 h 277757"/>
                        <a:gd name="connsiteX29" fmla="*/ 53844 w 325307"/>
                        <a:gd name="connsiteY29" fmla="*/ 260788 h 277757"/>
                        <a:gd name="connsiteX30" fmla="*/ 46700 w 325307"/>
                        <a:gd name="connsiteY30" fmla="*/ 266741 h 277757"/>
                        <a:gd name="connsiteX31" fmla="*/ 40747 w 325307"/>
                        <a:gd name="connsiteY31" fmla="*/ 272695 h 277757"/>
                        <a:gd name="connsiteX32" fmla="*/ 57416 w 325307"/>
                        <a:gd name="connsiteY32" fmla="*/ 275076 h 277757"/>
                        <a:gd name="connsiteX33" fmla="*/ 62179 w 325307"/>
                        <a:gd name="connsiteY33" fmla="*/ 273885 h 277757"/>
                        <a:gd name="connsiteX34" fmla="*/ 69322 w 325307"/>
                        <a:gd name="connsiteY34" fmla="*/ 271504 h 277757"/>
                        <a:gd name="connsiteX35" fmla="*/ 72894 w 325307"/>
                        <a:gd name="connsiteY35" fmla="*/ 270313 h 277757"/>
                        <a:gd name="connsiteX36" fmla="*/ 87182 w 325307"/>
                        <a:gd name="connsiteY36" fmla="*/ 267932 h 277757"/>
                        <a:gd name="connsiteX37" fmla="*/ 91944 w 325307"/>
                        <a:gd name="connsiteY37" fmla="*/ 265551 h 277757"/>
                        <a:gd name="connsiteX38" fmla="*/ 120519 w 325307"/>
                        <a:gd name="connsiteY38" fmla="*/ 267932 h 277757"/>
                        <a:gd name="connsiteX39" fmla="*/ 124091 w 325307"/>
                        <a:gd name="connsiteY39" fmla="*/ 270313 h 277757"/>
                        <a:gd name="connsiteX40" fmla="*/ 126472 w 325307"/>
                        <a:gd name="connsiteY40" fmla="*/ 272695 h 277757"/>
                        <a:gd name="connsiteX41" fmla="*/ 130044 w 325307"/>
                        <a:gd name="connsiteY41" fmla="*/ 273885 h 277757"/>
                        <a:gd name="connsiteX42" fmla="*/ 131235 w 325307"/>
                        <a:gd name="connsiteY42" fmla="*/ 251263 h 277757"/>
                        <a:gd name="connsiteX43" fmla="*/ 132425 w 325307"/>
                        <a:gd name="connsiteY43" fmla="*/ 247691 h 277757"/>
                        <a:gd name="connsiteX44" fmla="*/ 135997 w 325307"/>
                        <a:gd name="connsiteY44" fmla="*/ 245310 h 277757"/>
                        <a:gd name="connsiteX45" fmla="*/ 144332 w 325307"/>
                        <a:gd name="connsiteY45" fmla="*/ 244120 h 277757"/>
                        <a:gd name="connsiteX46" fmla="*/ 153857 w 325307"/>
                        <a:gd name="connsiteY46" fmla="*/ 236976 h 277757"/>
                        <a:gd name="connsiteX47" fmla="*/ 161000 w 325307"/>
                        <a:gd name="connsiteY47" fmla="*/ 232213 h 277757"/>
                        <a:gd name="connsiteX48" fmla="*/ 162191 w 325307"/>
                        <a:gd name="connsiteY48" fmla="*/ 228641 h 277757"/>
                        <a:gd name="connsiteX49" fmla="*/ 170525 w 325307"/>
                        <a:gd name="connsiteY49" fmla="*/ 229832 h 277757"/>
                        <a:gd name="connsiteX50" fmla="*/ 172907 w 325307"/>
                        <a:gd name="connsiteY50" fmla="*/ 234595 h 277757"/>
                        <a:gd name="connsiteX51" fmla="*/ 174097 w 325307"/>
                        <a:gd name="connsiteY51" fmla="*/ 245310 h 277757"/>
                        <a:gd name="connsiteX52" fmla="*/ 175288 w 325307"/>
                        <a:gd name="connsiteY52" fmla="*/ 271504 h 277757"/>
                        <a:gd name="connsiteX53" fmla="*/ 180050 w 325307"/>
                        <a:gd name="connsiteY53" fmla="*/ 270313 h 277757"/>
                        <a:gd name="connsiteX54" fmla="*/ 189575 w 325307"/>
                        <a:gd name="connsiteY54" fmla="*/ 263170 h 277757"/>
                        <a:gd name="connsiteX55" fmla="*/ 193147 w 325307"/>
                        <a:gd name="connsiteY55" fmla="*/ 260788 h 277757"/>
                        <a:gd name="connsiteX56" fmla="*/ 193147 w 325307"/>
                        <a:gd name="connsiteY56" fmla="*/ 247691 h 277757"/>
                        <a:gd name="connsiteX57" fmla="*/ 194338 w 325307"/>
                        <a:gd name="connsiteY57" fmla="*/ 223879 h 277757"/>
                        <a:gd name="connsiteX58" fmla="*/ 195529 w 325307"/>
                        <a:gd name="connsiteY58" fmla="*/ 219116 h 277757"/>
                        <a:gd name="connsiteX59" fmla="*/ 206244 w 325307"/>
                        <a:gd name="connsiteY59" fmla="*/ 215545 h 277757"/>
                        <a:gd name="connsiteX60" fmla="*/ 209816 w 325307"/>
                        <a:gd name="connsiteY60" fmla="*/ 214354 h 277757"/>
                        <a:gd name="connsiteX61" fmla="*/ 234819 w 325307"/>
                        <a:gd name="connsiteY61" fmla="*/ 214354 h 277757"/>
                        <a:gd name="connsiteX62" fmla="*/ 236010 w 325307"/>
                        <a:gd name="connsiteY62" fmla="*/ 202448 h 277757"/>
                        <a:gd name="connsiteX63" fmla="*/ 238391 w 325307"/>
                        <a:gd name="connsiteY63" fmla="*/ 196495 h 277757"/>
                        <a:gd name="connsiteX64" fmla="*/ 240772 w 325307"/>
                        <a:gd name="connsiteY64" fmla="*/ 194113 h 277757"/>
                        <a:gd name="connsiteX65" fmla="*/ 247916 w 325307"/>
                        <a:gd name="connsiteY65" fmla="*/ 191732 h 277757"/>
                        <a:gd name="connsiteX66" fmla="*/ 249107 w 325307"/>
                        <a:gd name="connsiteY66" fmla="*/ 188160 h 277757"/>
                        <a:gd name="connsiteX67" fmla="*/ 263394 w 325307"/>
                        <a:gd name="connsiteY67" fmla="*/ 185779 h 277757"/>
                        <a:gd name="connsiteX68" fmla="*/ 262204 w 325307"/>
                        <a:gd name="connsiteY68" fmla="*/ 210782 h 277757"/>
                        <a:gd name="connsiteX69" fmla="*/ 261013 w 325307"/>
                        <a:gd name="connsiteY69" fmla="*/ 214354 h 277757"/>
                        <a:gd name="connsiteX70" fmla="*/ 257441 w 325307"/>
                        <a:gd name="connsiteY70" fmla="*/ 229832 h 277757"/>
                        <a:gd name="connsiteX71" fmla="*/ 256250 w 325307"/>
                        <a:gd name="connsiteY71" fmla="*/ 239357 h 277757"/>
                        <a:gd name="connsiteX72" fmla="*/ 261013 w 325307"/>
                        <a:gd name="connsiteY72" fmla="*/ 233404 h 277757"/>
                        <a:gd name="connsiteX73" fmla="*/ 265775 w 325307"/>
                        <a:gd name="connsiteY73" fmla="*/ 216735 h 277757"/>
                        <a:gd name="connsiteX74" fmla="*/ 272919 w 325307"/>
                        <a:gd name="connsiteY74" fmla="*/ 222688 h 277757"/>
                        <a:gd name="connsiteX75" fmla="*/ 276491 w 325307"/>
                        <a:gd name="connsiteY75" fmla="*/ 223879 h 277757"/>
                        <a:gd name="connsiteX76" fmla="*/ 280063 w 325307"/>
                        <a:gd name="connsiteY76" fmla="*/ 226260 h 277757"/>
                        <a:gd name="connsiteX77" fmla="*/ 287207 w 325307"/>
                        <a:gd name="connsiteY77" fmla="*/ 223879 h 277757"/>
                        <a:gd name="connsiteX78" fmla="*/ 288397 w 325307"/>
                        <a:gd name="connsiteY78" fmla="*/ 220307 h 277757"/>
                        <a:gd name="connsiteX79" fmla="*/ 291969 w 325307"/>
                        <a:gd name="connsiteY79" fmla="*/ 219116 h 277757"/>
                        <a:gd name="connsiteX80" fmla="*/ 295541 w 325307"/>
                        <a:gd name="connsiteY80" fmla="*/ 216735 h 277757"/>
                        <a:gd name="connsiteX81" fmla="*/ 297922 w 325307"/>
                        <a:gd name="connsiteY81" fmla="*/ 208401 h 277757"/>
                        <a:gd name="connsiteX82" fmla="*/ 299113 w 325307"/>
                        <a:gd name="connsiteY82" fmla="*/ 204829 h 277757"/>
                        <a:gd name="connsiteX83" fmla="*/ 302685 w 325307"/>
                        <a:gd name="connsiteY83" fmla="*/ 190541 h 277757"/>
                        <a:gd name="connsiteX84" fmla="*/ 306257 w 325307"/>
                        <a:gd name="connsiteY84" fmla="*/ 188160 h 277757"/>
                        <a:gd name="connsiteX85" fmla="*/ 309829 w 325307"/>
                        <a:gd name="connsiteY85" fmla="*/ 181016 h 277757"/>
                        <a:gd name="connsiteX86" fmla="*/ 315782 w 325307"/>
                        <a:gd name="connsiteY86" fmla="*/ 172682 h 277757"/>
                        <a:gd name="connsiteX87" fmla="*/ 319354 w 325307"/>
                        <a:gd name="connsiteY87" fmla="*/ 171491 h 277757"/>
                        <a:gd name="connsiteX88" fmla="*/ 325307 w 325307"/>
                        <a:gd name="connsiteY88" fmla="*/ 166729 h 277757"/>
                        <a:gd name="connsiteX89" fmla="*/ 322925 w 325307"/>
                        <a:gd name="connsiteY89" fmla="*/ 159585 h 277757"/>
                        <a:gd name="connsiteX90" fmla="*/ 321735 w 325307"/>
                        <a:gd name="connsiteY90" fmla="*/ 156013 h 277757"/>
                        <a:gd name="connsiteX91" fmla="*/ 319354 w 325307"/>
                        <a:gd name="connsiteY91" fmla="*/ 147679 h 277757"/>
                        <a:gd name="connsiteX92" fmla="*/ 312210 w 325307"/>
                        <a:gd name="connsiteY92" fmla="*/ 139345 h 277757"/>
                        <a:gd name="connsiteX93" fmla="*/ 309829 w 325307"/>
                        <a:gd name="connsiteY93" fmla="*/ 132201 h 277757"/>
                        <a:gd name="connsiteX94" fmla="*/ 307447 w 325307"/>
                        <a:gd name="connsiteY94" fmla="*/ 123866 h 277757"/>
                        <a:gd name="connsiteX95" fmla="*/ 303875 w 325307"/>
                        <a:gd name="connsiteY95" fmla="*/ 116723 h 277757"/>
                        <a:gd name="connsiteX96" fmla="*/ 300304 w 325307"/>
                        <a:gd name="connsiteY96" fmla="*/ 115532 h 277757"/>
                        <a:gd name="connsiteX97" fmla="*/ 297922 w 325307"/>
                        <a:gd name="connsiteY97" fmla="*/ 113151 h 277757"/>
                        <a:gd name="connsiteX98" fmla="*/ 294350 w 325307"/>
                        <a:gd name="connsiteY98" fmla="*/ 102435 h 277757"/>
                        <a:gd name="connsiteX99" fmla="*/ 275300 w 325307"/>
                        <a:gd name="connsiteY99" fmla="*/ 97673 h 277757"/>
                        <a:gd name="connsiteX100" fmla="*/ 271729 w 325307"/>
                        <a:gd name="connsiteY100" fmla="*/ 96482 h 277757"/>
                        <a:gd name="connsiteX101" fmla="*/ 266966 w 325307"/>
                        <a:gd name="connsiteY101" fmla="*/ 106007 h 277757"/>
                        <a:gd name="connsiteX102" fmla="*/ 263394 w 325307"/>
                        <a:gd name="connsiteY102" fmla="*/ 109579 h 277757"/>
                        <a:gd name="connsiteX103" fmla="*/ 258632 w 325307"/>
                        <a:gd name="connsiteY103" fmla="*/ 116723 h 277757"/>
                        <a:gd name="connsiteX104" fmla="*/ 255060 w 325307"/>
                        <a:gd name="connsiteY104" fmla="*/ 117913 h 277757"/>
                        <a:gd name="connsiteX105" fmla="*/ 245535 w 325307"/>
                        <a:gd name="connsiteY105" fmla="*/ 122676 h 277757"/>
                        <a:gd name="connsiteX106" fmla="*/ 236010 w 325307"/>
                        <a:gd name="connsiteY106" fmla="*/ 126248 h 277757"/>
                        <a:gd name="connsiteX107" fmla="*/ 228866 w 325307"/>
                        <a:gd name="connsiteY107" fmla="*/ 128629 h 277757"/>
                        <a:gd name="connsiteX108" fmla="*/ 219341 w 325307"/>
                        <a:gd name="connsiteY108" fmla="*/ 127438 h 277757"/>
                        <a:gd name="connsiteX109" fmla="*/ 218150 w 325307"/>
                        <a:gd name="connsiteY109" fmla="*/ 122676 h 277757"/>
                        <a:gd name="connsiteX110" fmla="*/ 215769 w 325307"/>
                        <a:gd name="connsiteY110" fmla="*/ 117913 h 277757"/>
                        <a:gd name="connsiteX111" fmla="*/ 216960 w 325307"/>
                        <a:gd name="connsiteY111" fmla="*/ 110770 h 277757"/>
                        <a:gd name="connsiteX112" fmla="*/ 218150 w 325307"/>
                        <a:gd name="connsiteY112" fmla="*/ 107198 h 277757"/>
                        <a:gd name="connsiteX113" fmla="*/ 219341 w 325307"/>
                        <a:gd name="connsiteY113" fmla="*/ 100054 h 277757"/>
                        <a:gd name="connsiteX114" fmla="*/ 214579 w 325307"/>
                        <a:gd name="connsiteY114" fmla="*/ 82195 h 277757"/>
                        <a:gd name="connsiteX115" fmla="*/ 211007 w 325307"/>
                        <a:gd name="connsiteY115" fmla="*/ 81004 h 277757"/>
                        <a:gd name="connsiteX116" fmla="*/ 208625 w 325307"/>
                        <a:gd name="connsiteY116" fmla="*/ 78623 h 277757"/>
                        <a:gd name="connsiteX117" fmla="*/ 205054 w 325307"/>
                        <a:gd name="connsiteY117" fmla="*/ 67907 h 277757"/>
                        <a:gd name="connsiteX118" fmla="*/ 199100 w 325307"/>
                        <a:gd name="connsiteY118" fmla="*/ 66716 h 277757"/>
                        <a:gd name="connsiteX119" fmla="*/ 197910 w 325307"/>
                        <a:gd name="connsiteY119" fmla="*/ 48857 h 277757"/>
                        <a:gd name="connsiteX120" fmla="*/ 194338 w 325307"/>
                        <a:gd name="connsiteY120" fmla="*/ 47666 h 277757"/>
                        <a:gd name="connsiteX121" fmla="*/ 190766 w 325307"/>
                        <a:gd name="connsiteY121" fmla="*/ 45285 h 277757"/>
                        <a:gd name="connsiteX122" fmla="*/ 183622 w 325307"/>
                        <a:gd name="connsiteY122" fmla="*/ 40523 h 277757"/>
                        <a:gd name="connsiteX123" fmla="*/ 177669 w 325307"/>
                        <a:gd name="connsiteY123" fmla="*/ 30998 h 277757"/>
                        <a:gd name="connsiteX124" fmla="*/ 174097 w 325307"/>
                        <a:gd name="connsiteY124" fmla="*/ 29807 h 277757"/>
                        <a:gd name="connsiteX125" fmla="*/ 171716 w 325307"/>
                        <a:gd name="connsiteY125" fmla="*/ 25045 h 277757"/>
                        <a:gd name="connsiteX126" fmla="*/ 168144 w 325307"/>
                        <a:gd name="connsiteY126" fmla="*/ 22663 h 277757"/>
                        <a:gd name="connsiteX127" fmla="*/ 166954 w 325307"/>
                        <a:gd name="connsiteY127" fmla="*/ 19091 h 277757"/>
                        <a:gd name="connsiteX128" fmla="*/ 162191 w 325307"/>
                        <a:gd name="connsiteY128" fmla="*/ 13138 h 277757"/>
                        <a:gd name="connsiteX129" fmla="*/ 159810 w 325307"/>
                        <a:gd name="connsiteY129" fmla="*/ 9566 h 277757"/>
                        <a:gd name="connsiteX130" fmla="*/ 146713 w 325307"/>
                        <a:gd name="connsiteY130" fmla="*/ 11948 h 277757"/>
                        <a:gd name="connsiteX131" fmla="*/ 143141 w 325307"/>
                        <a:gd name="connsiteY131" fmla="*/ 14329 h 277757"/>
                        <a:gd name="connsiteX132" fmla="*/ 140760 w 325307"/>
                        <a:gd name="connsiteY132" fmla="*/ 17901 h 277757"/>
                        <a:gd name="connsiteX133" fmla="*/ 137188 w 325307"/>
                        <a:gd name="connsiteY133" fmla="*/ 20282 h 277757"/>
                        <a:gd name="connsiteX134" fmla="*/ 135997 w 325307"/>
                        <a:gd name="connsiteY134" fmla="*/ 25045 h 277757"/>
                        <a:gd name="connsiteX135" fmla="*/ 131235 w 325307"/>
                        <a:gd name="connsiteY135" fmla="*/ 35760 h 277757"/>
                        <a:gd name="connsiteX136" fmla="*/ 127663 w 325307"/>
                        <a:gd name="connsiteY136" fmla="*/ 36951 h 277757"/>
                        <a:gd name="connsiteX137" fmla="*/ 124091 w 325307"/>
                        <a:gd name="connsiteY137" fmla="*/ 40523 h 277757"/>
                        <a:gd name="connsiteX138" fmla="*/ 121710 w 325307"/>
                        <a:gd name="connsiteY138" fmla="*/ 44095 h 277757"/>
                        <a:gd name="connsiteX139" fmla="*/ 118138 w 325307"/>
                        <a:gd name="connsiteY139" fmla="*/ 45285 h 277757"/>
                        <a:gd name="connsiteX140" fmla="*/ 110994 w 325307"/>
                        <a:gd name="connsiteY140" fmla="*/ 51238 h 277757"/>
                        <a:gd name="connsiteX141" fmla="*/ 107422 w 325307"/>
                        <a:gd name="connsiteY141" fmla="*/ 52429 h 277757"/>
                        <a:gd name="connsiteX142" fmla="*/ 102660 w 325307"/>
                        <a:gd name="connsiteY142" fmla="*/ 54810 h 277757"/>
                        <a:gd name="connsiteX143" fmla="*/ 95516 w 325307"/>
                        <a:gd name="connsiteY143" fmla="*/ 58382 h 277757"/>
                        <a:gd name="connsiteX144" fmla="*/ 93135 w 325307"/>
                        <a:gd name="connsiteY144" fmla="*/ 61954 h 277757"/>
                        <a:gd name="connsiteX145" fmla="*/ 84800 w 325307"/>
                        <a:gd name="connsiteY145" fmla="*/ 65526 h 277757"/>
                        <a:gd name="connsiteX146" fmla="*/ 72894 w 325307"/>
                        <a:gd name="connsiteY146" fmla="*/ 66716 h 277757"/>
                        <a:gd name="connsiteX147" fmla="*/ 68132 w 325307"/>
                        <a:gd name="connsiteY147" fmla="*/ 67907 h 277757"/>
                        <a:gd name="connsiteX148" fmla="*/ 64560 w 325307"/>
                        <a:gd name="connsiteY148" fmla="*/ 69098 h 277757"/>
                        <a:gd name="connsiteX149" fmla="*/ 56225 w 325307"/>
                        <a:gd name="connsiteY149" fmla="*/ 70288 h 277757"/>
                        <a:gd name="connsiteX150" fmla="*/ 53844 w 325307"/>
                        <a:gd name="connsiteY150" fmla="*/ 73860 h 277757"/>
                        <a:gd name="connsiteX151" fmla="*/ 50272 w 325307"/>
                        <a:gd name="connsiteY151" fmla="*/ 71479 h 277757"/>
                        <a:gd name="connsiteX152" fmla="*/ 47891 w 325307"/>
                        <a:gd name="connsiteY152" fmla="*/ 63145 h 277757"/>
                        <a:gd name="connsiteX153" fmla="*/ 44319 w 325307"/>
                        <a:gd name="connsiteY153" fmla="*/ 57191 h 277757"/>
                        <a:gd name="connsiteX154" fmla="*/ 35985 w 325307"/>
                        <a:gd name="connsiteY154" fmla="*/ 50048 h 277757"/>
                        <a:gd name="connsiteX155" fmla="*/ 33604 w 325307"/>
                        <a:gd name="connsiteY155" fmla="*/ 47666 h 277757"/>
                        <a:gd name="connsiteX156" fmla="*/ 30032 w 325307"/>
                        <a:gd name="connsiteY156" fmla="*/ 46476 h 277757"/>
                        <a:gd name="connsiteX157" fmla="*/ 33604 w 325307"/>
                        <a:gd name="connsiteY157" fmla="*/ 36951 h 277757"/>
                        <a:gd name="connsiteX158" fmla="*/ 44319 w 325307"/>
                        <a:gd name="connsiteY158" fmla="*/ 33379 h 277757"/>
                        <a:gd name="connsiteX159" fmla="*/ 43129 w 325307"/>
                        <a:gd name="connsiteY159" fmla="*/ 3613 h 277757"/>
                        <a:gd name="connsiteX160" fmla="*/ 41938 w 325307"/>
                        <a:gd name="connsiteY160" fmla="*/ 41 h 277757"/>
                        <a:gd name="connsiteX161" fmla="*/ 37175 w 325307"/>
                        <a:gd name="connsiteY161" fmla="*/ 2423 h 277757"/>
                        <a:gd name="connsiteX162" fmla="*/ 30032 w 325307"/>
                        <a:gd name="connsiteY162" fmla="*/ 8376 h 277757"/>
                        <a:gd name="connsiteX163" fmla="*/ 27650 w 325307"/>
                        <a:gd name="connsiteY163" fmla="*/ 10757 h 277757"/>
                        <a:gd name="connsiteX164" fmla="*/ 20507 w 325307"/>
                        <a:gd name="connsiteY164" fmla="*/ 14329 h 277757"/>
                        <a:gd name="connsiteX165" fmla="*/ 13363 w 325307"/>
                        <a:gd name="connsiteY165" fmla="*/ 26235 h 277757"/>
                        <a:gd name="connsiteX166" fmla="*/ 10982 w 325307"/>
                        <a:gd name="connsiteY166" fmla="*/ 50048 h 277757"/>
                        <a:gd name="connsiteX167" fmla="*/ 9791 w 325307"/>
                        <a:gd name="connsiteY167" fmla="*/ 56001 h 277757"/>
                        <a:gd name="connsiteX168" fmla="*/ 8600 w 325307"/>
                        <a:gd name="connsiteY168" fmla="*/ 67907 h 277757"/>
                        <a:gd name="connsiteX169" fmla="*/ 7410 w 325307"/>
                        <a:gd name="connsiteY169" fmla="*/ 86957 h 277757"/>
                        <a:gd name="connsiteX170" fmla="*/ 6219 w 325307"/>
                        <a:gd name="connsiteY170" fmla="*/ 90529 h 277757"/>
                        <a:gd name="connsiteX171" fmla="*/ 5029 w 325307"/>
                        <a:gd name="connsiteY171" fmla="*/ 95291 h 277757"/>
                        <a:gd name="connsiteX172" fmla="*/ 266 w 325307"/>
                        <a:gd name="connsiteY172" fmla="*/ 90529 h 27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25307" h="277757">
                          <a:moveTo>
                            <a:pt x="266" y="90529"/>
                          </a:moveTo>
                          <a:cubicBezTo>
                            <a:pt x="1456" y="89934"/>
                            <a:pt x="8303" y="90753"/>
                            <a:pt x="12172" y="91720"/>
                          </a:cubicBezTo>
                          <a:cubicBezTo>
                            <a:pt x="13261" y="91992"/>
                            <a:pt x="13550" y="93599"/>
                            <a:pt x="14554" y="94101"/>
                          </a:cubicBezTo>
                          <a:cubicBezTo>
                            <a:pt x="16799" y="95223"/>
                            <a:pt x="19316" y="95688"/>
                            <a:pt x="21697" y="96482"/>
                          </a:cubicBezTo>
                          <a:lnTo>
                            <a:pt x="28841" y="98863"/>
                          </a:lnTo>
                          <a:cubicBezTo>
                            <a:pt x="30032" y="99260"/>
                            <a:pt x="31369" y="99358"/>
                            <a:pt x="32413" y="100054"/>
                          </a:cubicBezTo>
                          <a:lnTo>
                            <a:pt x="35985" y="102435"/>
                          </a:lnTo>
                          <a:cubicBezTo>
                            <a:pt x="38883" y="111131"/>
                            <a:pt x="37757" y="107144"/>
                            <a:pt x="39557" y="114341"/>
                          </a:cubicBezTo>
                          <a:cubicBezTo>
                            <a:pt x="39160" y="128232"/>
                            <a:pt x="39097" y="142136"/>
                            <a:pt x="38366" y="156013"/>
                          </a:cubicBezTo>
                          <a:cubicBezTo>
                            <a:pt x="38300" y="157266"/>
                            <a:pt x="37479" y="158367"/>
                            <a:pt x="37175" y="159585"/>
                          </a:cubicBezTo>
                          <a:cubicBezTo>
                            <a:pt x="35294" y="167110"/>
                            <a:pt x="37677" y="163845"/>
                            <a:pt x="33604" y="167920"/>
                          </a:cubicBezTo>
                          <a:lnTo>
                            <a:pt x="31222" y="175063"/>
                          </a:lnTo>
                          <a:lnTo>
                            <a:pt x="30032" y="178635"/>
                          </a:lnTo>
                          <a:cubicBezTo>
                            <a:pt x="30429" y="183398"/>
                            <a:pt x="30664" y="188177"/>
                            <a:pt x="31222" y="192923"/>
                          </a:cubicBezTo>
                          <a:cubicBezTo>
                            <a:pt x="31458" y="194933"/>
                            <a:pt x="32596" y="196861"/>
                            <a:pt x="32413" y="198876"/>
                          </a:cubicBezTo>
                          <a:cubicBezTo>
                            <a:pt x="32186" y="201376"/>
                            <a:pt x="30826" y="203639"/>
                            <a:pt x="30032" y="206020"/>
                          </a:cubicBezTo>
                          <a:lnTo>
                            <a:pt x="28841" y="209591"/>
                          </a:lnTo>
                          <a:cubicBezTo>
                            <a:pt x="28444" y="210782"/>
                            <a:pt x="28841" y="212766"/>
                            <a:pt x="27650" y="213163"/>
                          </a:cubicBezTo>
                          <a:lnTo>
                            <a:pt x="24079" y="214354"/>
                          </a:lnTo>
                          <a:cubicBezTo>
                            <a:pt x="23285" y="215148"/>
                            <a:pt x="22199" y="215731"/>
                            <a:pt x="21697" y="216735"/>
                          </a:cubicBezTo>
                          <a:cubicBezTo>
                            <a:pt x="15907" y="228313"/>
                            <a:pt x="22041" y="219391"/>
                            <a:pt x="18125" y="229832"/>
                          </a:cubicBezTo>
                          <a:cubicBezTo>
                            <a:pt x="17623" y="231172"/>
                            <a:pt x="16538" y="232213"/>
                            <a:pt x="15744" y="233404"/>
                          </a:cubicBezTo>
                          <a:cubicBezTo>
                            <a:pt x="12911" y="241906"/>
                            <a:pt x="14755" y="238459"/>
                            <a:pt x="10982" y="244120"/>
                          </a:cubicBezTo>
                          <a:lnTo>
                            <a:pt x="20507" y="246501"/>
                          </a:lnTo>
                          <a:cubicBezTo>
                            <a:pt x="22479" y="246956"/>
                            <a:pt x="24497" y="247200"/>
                            <a:pt x="26460" y="247691"/>
                          </a:cubicBezTo>
                          <a:cubicBezTo>
                            <a:pt x="42636" y="251734"/>
                            <a:pt x="16166" y="245450"/>
                            <a:pt x="33604" y="251263"/>
                          </a:cubicBezTo>
                          <a:cubicBezTo>
                            <a:pt x="35894" y="252026"/>
                            <a:pt x="38366" y="252057"/>
                            <a:pt x="40747" y="252454"/>
                          </a:cubicBezTo>
                          <a:cubicBezTo>
                            <a:pt x="42952" y="252254"/>
                            <a:pt x="58267" y="249846"/>
                            <a:pt x="62179" y="252454"/>
                          </a:cubicBezTo>
                          <a:cubicBezTo>
                            <a:pt x="63223" y="253150"/>
                            <a:pt x="61876" y="255139"/>
                            <a:pt x="60988" y="256026"/>
                          </a:cubicBezTo>
                          <a:cubicBezTo>
                            <a:pt x="58964" y="258050"/>
                            <a:pt x="55867" y="258764"/>
                            <a:pt x="53844" y="260788"/>
                          </a:cubicBezTo>
                          <a:cubicBezTo>
                            <a:pt x="46066" y="268569"/>
                            <a:pt x="59421" y="255434"/>
                            <a:pt x="46700" y="266741"/>
                          </a:cubicBezTo>
                          <a:cubicBezTo>
                            <a:pt x="44602" y="268606"/>
                            <a:pt x="40747" y="272695"/>
                            <a:pt x="40747" y="272695"/>
                          </a:cubicBezTo>
                          <a:cubicBezTo>
                            <a:pt x="43522" y="281016"/>
                            <a:pt x="40906" y="277018"/>
                            <a:pt x="57416" y="275076"/>
                          </a:cubicBezTo>
                          <a:cubicBezTo>
                            <a:pt x="59041" y="274885"/>
                            <a:pt x="60611" y="274355"/>
                            <a:pt x="62179" y="273885"/>
                          </a:cubicBezTo>
                          <a:cubicBezTo>
                            <a:pt x="64583" y="273164"/>
                            <a:pt x="66941" y="272298"/>
                            <a:pt x="69322" y="271504"/>
                          </a:cubicBezTo>
                          <a:cubicBezTo>
                            <a:pt x="70513" y="271107"/>
                            <a:pt x="71676" y="270617"/>
                            <a:pt x="72894" y="270313"/>
                          </a:cubicBezTo>
                          <a:cubicBezTo>
                            <a:pt x="80761" y="268347"/>
                            <a:pt x="76033" y="269326"/>
                            <a:pt x="87182" y="267932"/>
                          </a:cubicBezTo>
                          <a:cubicBezTo>
                            <a:pt x="88769" y="267138"/>
                            <a:pt x="90171" y="265632"/>
                            <a:pt x="91944" y="265551"/>
                          </a:cubicBezTo>
                          <a:cubicBezTo>
                            <a:pt x="104437" y="264983"/>
                            <a:pt x="110147" y="266203"/>
                            <a:pt x="120519" y="267932"/>
                          </a:cubicBezTo>
                          <a:cubicBezTo>
                            <a:pt x="121710" y="268726"/>
                            <a:pt x="122974" y="269419"/>
                            <a:pt x="124091" y="270313"/>
                          </a:cubicBezTo>
                          <a:cubicBezTo>
                            <a:pt x="124968" y="271014"/>
                            <a:pt x="125509" y="272117"/>
                            <a:pt x="126472" y="272695"/>
                          </a:cubicBezTo>
                          <a:cubicBezTo>
                            <a:pt x="127548" y="273341"/>
                            <a:pt x="128853" y="273488"/>
                            <a:pt x="130044" y="273885"/>
                          </a:cubicBezTo>
                          <a:cubicBezTo>
                            <a:pt x="130441" y="266344"/>
                            <a:pt x="130551" y="258783"/>
                            <a:pt x="131235" y="251263"/>
                          </a:cubicBezTo>
                          <a:cubicBezTo>
                            <a:pt x="131349" y="250013"/>
                            <a:pt x="131641" y="248671"/>
                            <a:pt x="132425" y="247691"/>
                          </a:cubicBezTo>
                          <a:cubicBezTo>
                            <a:pt x="133319" y="246574"/>
                            <a:pt x="134626" y="245721"/>
                            <a:pt x="135997" y="245310"/>
                          </a:cubicBezTo>
                          <a:cubicBezTo>
                            <a:pt x="138685" y="244504"/>
                            <a:pt x="141554" y="244517"/>
                            <a:pt x="144332" y="244120"/>
                          </a:cubicBezTo>
                          <a:cubicBezTo>
                            <a:pt x="153624" y="241022"/>
                            <a:pt x="140180" y="246096"/>
                            <a:pt x="153857" y="236976"/>
                          </a:cubicBezTo>
                          <a:lnTo>
                            <a:pt x="161000" y="232213"/>
                          </a:lnTo>
                          <a:cubicBezTo>
                            <a:pt x="161397" y="231022"/>
                            <a:pt x="161303" y="229528"/>
                            <a:pt x="162191" y="228641"/>
                          </a:cubicBezTo>
                          <a:cubicBezTo>
                            <a:pt x="165111" y="225722"/>
                            <a:pt x="167944" y="228541"/>
                            <a:pt x="170525" y="229832"/>
                          </a:cubicBezTo>
                          <a:cubicBezTo>
                            <a:pt x="171319" y="231420"/>
                            <a:pt x="172508" y="232865"/>
                            <a:pt x="172907" y="234595"/>
                          </a:cubicBezTo>
                          <a:cubicBezTo>
                            <a:pt x="173715" y="238097"/>
                            <a:pt x="173866" y="241724"/>
                            <a:pt x="174097" y="245310"/>
                          </a:cubicBezTo>
                          <a:cubicBezTo>
                            <a:pt x="174660" y="254032"/>
                            <a:pt x="174891" y="262773"/>
                            <a:pt x="175288" y="271504"/>
                          </a:cubicBezTo>
                          <a:cubicBezTo>
                            <a:pt x="176875" y="271107"/>
                            <a:pt x="178689" y="271221"/>
                            <a:pt x="180050" y="270313"/>
                          </a:cubicBezTo>
                          <a:cubicBezTo>
                            <a:pt x="193727" y="261195"/>
                            <a:pt x="180285" y="266266"/>
                            <a:pt x="189575" y="263170"/>
                          </a:cubicBezTo>
                          <a:cubicBezTo>
                            <a:pt x="190766" y="262376"/>
                            <a:pt x="192253" y="261906"/>
                            <a:pt x="193147" y="260788"/>
                          </a:cubicBezTo>
                          <a:cubicBezTo>
                            <a:pt x="195767" y="257513"/>
                            <a:pt x="193431" y="249966"/>
                            <a:pt x="193147" y="247691"/>
                          </a:cubicBezTo>
                          <a:cubicBezTo>
                            <a:pt x="193544" y="239754"/>
                            <a:pt x="193678" y="231799"/>
                            <a:pt x="194338" y="223879"/>
                          </a:cubicBezTo>
                          <a:cubicBezTo>
                            <a:pt x="194474" y="222248"/>
                            <a:pt x="194286" y="220181"/>
                            <a:pt x="195529" y="219116"/>
                          </a:cubicBezTo>
                          <a:cubicBezTo>
                            <a:pt x="195533" y="219113"/>
                            <a:pt x="204456" y="216141"/>
                            <a:pt x="206244" y="215545"/>
                          </a:cubicBezTo>
                          <a:lnTo>
                            <a:pt x="209816" y="214354"/>
                          </a:lnTo>
                          <a:cubicBezTo>
                            <a:pt x="215492" y="215064"/>
                            <a:pt x="230679" y="217607"/>
                            <a:pt x="234819" y="214354"/>
                          </a:cubicBezTo>
                          <a:cubicBezTo>
                            <a:pt x="237955" y="211890"/>
                            <a:pt x="235228" y="206359"/>
                            <a:pt x="236010" y="202448"/>
                          </a:cubicBezTo>
                          <a:cubicBezTo>
                            <a:pt x="236429" y="200352"/>
                            <a:pt x="237331" y="198351"/>
                            <a:pt x="238391" y="196495"/>
                          </a:cubicBezTo>
                          <a:cubicBezTo>
                            <a:pt x="238948" y="195520"/>
                            <a:pt x="239768" y="194615"/>
                            <a:pt x="240772" y="194113"/>
                          </a:cubicBezTo>
                          <a:cubicBezTo>
                            <a:pt x="243017" y="192990"/>
                            <a:pt x="247916" y="191732"/>
                            <a:pt x="247916" y="191732"/>
                          </a:cubicBezTo>
                          <a:cubicBezTo>
                            <a:pt x="248313" y="190541"/>
                            <a:pt x="248411" y="189204"/>
                            <a:pt x="249107" y="188160"/>
                          </a:cubicBezTo>
                          <a:cubicBezTo>
                            <a:pt x="253323" y="181836"/>
                            <a:pt x="255054" y="184852"/>
                            <a:pt x="263394" y="185779"/>
                          </a:cubicBezTo>
                          <a:cubicBezTo>
                            <a:pt x="262997" y="194113"/>
                            <a:pt x="262897" y="202467"/>
                            <a:pt x="262204" y="210782"/>
                          </a:cubicBezTo>
                          <a:cubicBezTo>
                            <a:pt x="262100" y="212033"/>
                            <a:pt x="261285" y="213129"/>
                            <a:pt x="261013" y="214354"/>
                          </a:cubicBezTo>
                          <a:cubicBezTo>
                            <a:pt x="256845" y="233106"/>
                            <a:pt x="263480" y="208696"/>
                            <a:pt x="257441" y="229832"/>
                          </a:cubicBezTo>
                          <a:cubicBezTo>
                            <a:pt x="257044" y="233007"/>
                            <a:pt x="253987" y="241619"/>
                            <a:pt x="256250" y="239357"/>
                          </a:cubicBezTo>
                          <a:cubicBezTo>
                            <a:pt x="258467" y="237141"/>
                            <a:pt x="259510" y="236410"/>
                            <a:pt x="261013" y="233404"/>
                          </a:cubicBezTo>
                          <a:cubicBezTo>
                            <a:pt x="264005" y="227419"/>
                            <a:pt x="264211" y="223775"/>
                            <a:pt x="265775" y="216735"/>
                          </a:cubicBezTo>
                          <a:cubicBezTo>
                            <a:pt x="273965" y="219466"/>
                            <a:pt x="264269" y="215480"/>
                            <a:pt x="272919" y="222688"/>
                          </a:cubicBezTo>
                          <a:cubicBezTo>
                            <a:pt x="273883" y="223491"/>
                            <a:pt x="275368" y="223318"/>
                            <a:pt x="276491" y="223879"/>
                          </a:cubicBezTo>
                          <a:cubicBezTo>
                            <a:pt x="277771" y="224519"/>
                            <a:pt x="278872" y="225466"/>
                            <a:pt x="280063" y="226260"/>
                          </a:cubicBezTo>
                          <a:cubicBezTo>
                            <a:pt x="282444" y="225466"/>
                            <a:pt x="286414" y="226260"/>
                            <a:pt x="287207" y="223879"/>
                          </a:cubicBezTo>
                          <a:cubicBezTo>
                            <a:pt x="287604" y="222688"/>
                            <a:pt x="287510" y="221195"/>
                            <a:pt x="288397" y="220307"/>
                          </a:cubicBezTo>
                          <a:cubicBezTo>
                            <a:pt x="289284" y="219419"/>
                            <a:pt x="290846" y="219677"/>
                            <a:pt x="291969" y="219116"/>
                          </a:cubicBezTo>
                          <a:cubicBezTo>
                            <a:pt x="293249" y="218476"/>
                            <a:pt x="294350" y="217529"/>
                            <a:pt x="295541" y="216735"/>
                          </a:cubicBezTo>
                          <a:cubicBezTo>
                            <a:pt x="298397" y="208170"/>
                            <a:pt x="294932" y="218866"/>
                            <a:pt x="297922" y="208401"/>
                          </a:cubicBezTo>
                          <a:cubicBezTo>
                            <a:pt x="298267" y="207194"/>
                            <a:pt x="298716" y="206020"/>
                            <a:pt x="299113" y="204829"/>
                          </a:cubicBezTo>
                          <a:cubicBezTo>
                            <a:pt x="299775" y="198874"/>
                            <a:pt x="298584" y="194642"/>
                            <a:pt x="302685" y="190541"/>
                          </a:cubicBezTo>
                          <a:cubicBezTo>
                            <a:pt x="303697" y="189529"/>
                            <a:pt x="305066" y="188954"/>
                            <a:pt x="306257" y="188160"/>
                          </a:cubicBezTo>
                          <a:cubicBezTo>
                            <a:pt x="309247" y="179186"/>
                            <a:pt x="305214" y="190244"/>
                            <a:pt x="309829" y="181016"/>
                          </a:cubicBezTo>
                          <a:cubicBezTo>
                            <a:pt x="311607" y="177460"/>
                            <a:pt x="310349" y="174493"/>
                            <a:pt x="315782" y="172682"/>
                          </a:cubicBezTo>
                          <a:cubicBezTo>
                            <a:pt x="316973" y="172285"/>
                            <a:pt x="318231" y="172052"/>
                            <a:pt x="319354" y="171491"/>
                          </a:cubicBezTo>
                          <a:cubicBezTo>
                            <a:pt x="322356" y="169990"/>
                            <a:pt x="323093" y="168942"/>
                            <a:pt x="325307" y="166729"/>
                          </a:cubicBezTo>
                          <a:lnTo>
                            <a:pt x="322925" y="159585"/>
                          </a:lnTo>
                          <a:cubicBezTo>
                            <a:pt x="322528" y="158394"/>
                            <a:pt x="322040" y="157231"/>
                            <a:pt x="321735" y="156013"/>
                          </a:cubicBezTo>
                          <a:cubicBezTo>
                            <a:pt x="321611" y="155519"/>
                            <a:pt x="320009" y="148596"/>
                            <a:pt x="319354" y="147679"/>
                          </a:cubicBezTo>
                          <a:cubicBezTo>
                            <a:pt x="315885" y="142822"/>
                            <a:pt x="314367" y="144199"/>
                            <a:pt x="312210" y="139345"/>
                          </a:cubicBezTo>
                          <a:cubicBezTo>
                            <a:pt x="311191" y="137051"/>
                            <a:pt x="310623" y="134582"/>
                            <a:pt x="309829" y="132201"/>
                          </a:cubicBezTo>
                          <a:cubicBezTo>
                            <a:pt x="308119" y="127071"/>
                            <a:pt x="308944" y="129854"/>
                            <a:pt x="307447" y="123866"/>
                          </a:cubicBezTo>
                          <a:cubicBezTo>
                            <a:pt x="309328" y="110702"/>
                            <a:pt x="311093" y="116723"/>
                            <a:pt x="303875" y="116723"/>
                          </a:cubicBezTo>
                          <a:cubicBezTo>
                            <a:pt x="302620" y="116723"/>
                            <a:pt x="301494" y="115929"/>
                            <a:pt x="300304" y="115532"/>
                          </a:cubicBezTo>
                          <a:cubicBezTo>
                            <a:pt x="299510" y="114738"/>
                            <a:pt x="298387" y="114173"/>
                            <a:pt x="297922" y="113151"/>
                          </a:cubicBezTo>
                          <a:cubicBezTo>
                            <a:pt x="296364" y="109723"/>
                            <a:pt x="295541" y="106007"/>
                            <a:pt x="294350" y="102435"/>
                          </a:cubicBezTo>
                          <a:cubicBezTo>
                            <a:pt x="291273" y="93202"/>
                            <a:pt x="294419" y="98947"/>
                            <a:pt x="275300" y="97673"/>
                          </a:cubicBezTo>
                          <a:cubicBezTo>
                            <a:pt x="274110" y="97276"/>
                            <a:pt x="272959" y="96236"/>
                            <a:pt x="271729" y="96482"/>
                          </a:cubicBezTo>
                          <a:cubicBezTo>
                            <a:pt x="268667" y="97094"/>
                            <a:pt x="267252" y="105721"/>
                            <a:pt x="266966" y="106007"/>
                          </a:cubicBezTo>
                          <a:cubicBezTo>
                            <a:pt x="265775" y="107198"/>
                            <a:pt x="264373" y="108209"/>
                            <a:pt x="263394" y="109579"/>
                          </a:cubicBezTo>
                          <a:cubicBezTo>
                            <a:pt x="261225" y="112616"/>
                            <a:pt x="261816" y="114813"/>
                            <a:pt x="258632" y="116723"/>
                          </a:cubicBezTo>
                          <a:cubicBezTo>
                            <a:pt x="257556" y="117369"/>
                            <a:pt x="256251" y="117516"/>
                            <a:pt x="255060" y="117913"/>
                          </a:cubicBezTo>
                          <a:cubicBezTo>
                            <a:pt x="249682" y="123293"/>
                            <a:pt x="256477" y="117206"/>
                            <a:pt x="245535" y="122676"/>
                          </a:cubicBezTo>
                          <a:cubicBezTo>
                            <a:pt x="237552" y="126667"/>
                            <a:pt x="244113" y="123817"/>
                            <a:pt x="236010" y="126248"/>
                          </a:cubicBezTo>
                          <a:cubicBezTo>
                            <a:pt x="233606" y="126969"/>
                            <a:pt x="228866" y="128629"/>
                            <a:pt x="228866" y="128629"/>
                          </a:cubicBezTo>
                          <a:cubicBezTo>
                            <a:pt x="225691" y="128232"/>
                            <a:pt x="222138" y="128992"/>
                            <a:pt x="219341" y="127438"/>
                          </a:cubicBezTo>
                          <a:cubicBezTo>
                            <a:pt x="217911" y="126643"/>
                            <a:pt x="218725" y="124208"/>
                            <a:pt x="218150" y="122676"/>
                          </a:cubicBezTo>
                          <a:cubicBezTo>
                            <a:pt x="217527" y="121014"/>
                            <a:pt x="216563" y="119501"/>
                            <a:pt x="215769" y="117913"/>
                          </a:cubicBezTo>
                          <a:cubicBezTo>
                            <a:pt x="216166" y="115532"/>
                            <a:pt x="216436" y="113126"/>
                            <a:pt x="216960" y="110770"/>
                          </a:cubicBezTo>
                          <a:cubicBezTo>
                            <a:pt x="217232" y="109545"/>
                            <a:pt x="217878" y="108423"/>
                            <a:pt x="218150" y="107198"/>
                          </a:cubicBezTo>
                          <a:cubicBezTo>
                            <a:pt x="218674" y="104841"/>
                            <a:pt x="218944" y="102435"/>
                            <a:pt x="219341" y="100054"/>
                          </a:cubicBezTo>
                          <a:cubicBezTo>
                            <a:pt x="218420" y="88088"/>
                            <a:pt x="222350" y="86081"/>
                            <a:pt x="214579" y="82195"/>
                          </a:cubicBezTo>
                          <a:cubicBezTo>
                            <a:pt x="213456" y="81634"/>
                            <a:pt x="212198" y="81401"/>
                            <a:pt x="211007" y="81004"/>
                          </a:cubicBezTo>
                          <a:cubicBezTo>
                            <a:pt x="210213" y="80210"/>
                            <a:pt x="209090" y="79645"/>
                            <a:pt x="208625" y="78623"/>
                          </a:cubicBezTo>
                          <a:cubicBezTo>
                            <a:pt x="207067" y="75195"/>
                            <a:pt x="208746" y="68646"/>
                            <a:pt x="205054" y="67907"/>
                          </a:cubicBezTo>
                          <a:lnTo>
                            <a:pt x="199100" y="66716"/>
                          </a:lnTo>
                          <a:cubicBezTo>
                            <a:pt x="198703" y="60763"/>
                            <a:pt x="199357" y="54645"/>
                            <a:pt x="197910" y="48857"/>
                          </a:cubicBezTo>
                          <a:cubicBezTo>
                            <a:pt x="197606" y="47639"/>
                            <a:pt x="195461" y="48227"/>
                            <a:pt x="194338" y="47666"/>
                          </a:cubicBezTo>
                          <a:cubicBezTo>
                            <a:pt x="193058" y="47026"/>
                            <a:pt x="192008" y="45995"/>
                            <a:pt x="190766" y="45285"/>
                          </a:cubicBezTo>
                          <a:cubicBezTo>
                            <a:pt x="184038" y="41441"/>
                            <a:pt x="187867" y="44767"/>
                            <a:pt x="183622" y="40523"/>
                          </a:cubicBezTo>
                          <a:cubicBezTo>
                            <a:pt x="181450" y="34006"/>
                            <a:pt x="182953" y="33640"/>
                            <a:pt x="177669" y="30998"/>
                          </a:cubicBezTo>
                          <a:cubicBezTo>
                            <a:pt x="176546" y="30437"/>
                            <a:pt x="175288" y="30204"/>
                            <a:pt x="174097" y="29807"/>
                          </a:cubicBezTo>
                          <a:cubicBezTo>
                            <a:pt x="173303" y="28220"/>
                            <a:pt x="172852" y="26408"/>
                            <a:pt x="171716" y="25045"/>
                          </a:cubicBezTo>
                          <a:cubicBezTo>
                            <a:pt x="170800" y="23946"/>
                            <a:pt x="169038" y="23781"/>
                            <a:pt x="168144" y="22663"/>
                          </a:cubicBezTo>
                          <a:cubicBezTo>
                            <a:pt x="167360" y="21683"/>
                            <a:pt x="167515" y="20213"/>
                            <a:pt x="166954" y="19091"/>
                          </a:cubicBezTo>
                          <a:cubicBezTo>
                            <a:pt x="164514" y="14212"/>
                            <a:pt x="165140" y="16825"/>
                            <a:pt x="162191" y="13138"/>
                          </a:cubicBezTo>
                          <a:cubicBezTo>
                            <a:pt x="161297" y="12021"/>
                            <a:pt x="160604" y="10757"/>
                            <a:pt x="159810" y="9566"/>
                          </a:cubicBezTo>
                          <a:cubicBezTo>
                            <a:pt x="156523" y="9977"/>
                            <a:pt x="150385" y="10112"/>
                            <a:pt x="146713" y="11948"/>
                          </a:cubicBezTo>
                          <a:cubicBezTo>
                            <a:pt x="145433" y="12588"/>
                            <a:pt x="144332" y="13535"/>
                            <a:pt x="143141" y="14329"/>
                          </a:cubicBezTo>
                          <a:cubicBezTo>
                            <a:pt x="142347" y="15520"/>
                            <a:pt x="141772" y="16889"/>
                            <a:pt x="140760" y="17901"/>
                          </a:cubicBezTo>
                          <a:cubicBezTo>
                            <a:pt x="139748" y="18913"/>
                            <a:pt x="137982" y="19091"/>
                            <a:pt x="137188" y="20282"/>
                          </a:cubicBezTo>
                          <a:cubicBezTo>
                            <a:pt x="136280" y="21644"/>
                            <a:pt x="136467" y="23477"/>
                            <a:pt x="135997" y="25045"/>
                          </a:cubicBezTo>
                          <a:cubicBezTo>
                            <a:pt x="135365" y="27151"/>
                            <a:pt x="133753" y="33746"/>
                            <a:pt x="131235" y="35760"/>
                          </a:cubicBezTo>
                          <a:cubicBezTo>
                            <a:pt x="130255" y="36544"/>
                            <a:pt x="128854" y="36554"/>
                            <a:pt x="127663" y="36951"/>
                          </a:cubicBezTo>
                          <a:cubicBezTo>
                            <a:pt x="126472" y="38142"/>
                            <a:pt x="125169" y="39229"/>
                            <a:pt x="124091" y="40523"/>
                          </a:cubicBezTo>
                          <a:cubicBezTo>
                            <a:pt x="123175" y="41622"/>
                            <a:pt x="122827" y="43201"/>
                            <a:pt x="121710" y="44095"/>
                          </a:cubicBezTo>
                          <a:cubicBezTo>
                            <a:pt x="120730" y="44879"/>
                            <a:pt x="119329" y="44888"/>
                            <a:pt x="118138" y="45285"/>
                          </a:cubicBezTo>
                          <a:cubicBezTo>
                            <a:pt x="115504" y="47919"/>
                            <a:pt x="114310" y="49580"/>
                            <a:pt x="110994" y="51238"/>
                          </a:cubicBezTo>
                          <a:cubicBezTo>
                            <a:pt x="109871" y="51799"/>
                            <a:pt x="108576" y="51935"/>
                            <a:pt x="107422" y="52429"/>
                          </a:cubicBezTo>
                          <a:cubicBezTo>
                            <a:pt x="105791" y="53128"/>
                            <a:pt x="104291" y="54111"/>
                            <a:pt x="102660" y="54810"/>
                          </a:cubicBezTo>
                          <a:cubicBezTo>
                            <a:pt x="95759" y="57768"/>
                            <a:pt x="102380" y="53807"/>
                            <a:pt x="95516" y="58382"/>
                          </a:cubicBezTo>
                          <a:cubicBezTo>
                            <a:pt x="94722" y="59573"/>
                            <a:pt x="94147" y="60942"/>
                            <a:pt x="93135" y="61954"/>
                          </a:cubicBezTo>
                          <a:cubicBezTo>
                            <a:pt x="90793" y="64296"/>
                            <a:pt x="87987" y="65071"/>
                            <a:pt x="84800" y="65526"/>
                          </a:cubicBezTo>
                          <a:cubicBezTo>
                            <a:pt x="80852" y="66090"/>
                            <a:pt x="76863" y="66319"/>
                            <a:pt x="72894" y="66716"/>
                          </a:cubicBezTo>
                          <a:cubicBezTo>
                            <a:pt x="71307" y="67113"/>
                            <a:pt x="69705" y="67457"/>
                            <a:pt x="68132" y="67907"/>
                          </a:cubicBezTo>
                          <a:cubicBezTo>
                            <a:pt x="66925" y="68252"/>
                            <a:pt x="65791" y="68852"/>
                            <a:pt x="64560" y="69098"/>
                          </a:cubicBezTo>
                          <a:cubicBezTo>
                            <a:pt x="61808" y="69648"/>
                            <a:pt x="59003" y="69891"/>
                            <a:pt x="56225" y="70288"/>
                          </a:cubicBezTo>
                          <a:cubicBezTo>
                            <a:pt x="55431" y="71479"/>
                            <a:pt x="55247" y="73579"/>
                            <a:pt x="53844" y="73860"/>
                          </a:cubicBezTo>
                          <a:cubicBezTo>
                            <a:pt x="52441" y="74141"/>
                            <a:pt x="51166" y="72596"/>
                            <a:pt x="50272" y="71479"/>
                          </a:cubicBezTo>
                          <a:cubicBezTo>
                            <a:pt x="49640" y="70689"/>
                            <a:pt x="47985" y="63474"/>
                            <a:pt x="47891" y="63145"/>
                          </a:cubicBezTo>
                          <a:cubicBezTo>
                            <a:pt x="46654" y="58817"/>
                            <a:pt x="47311" y="60184"/>
                            <a:pt x="44319" y="57191"/>
                          </a:cubicBezTo>
                          <a:cubicBezTo>
                            <a:pt x="42311" y="47144"/>
                            <a:pt x="45537" y="53630"/>
                            <a:pt x="35985" y="50048"/>
                          </a:cubicBezTo>
                          <a:cubicBezTo>
                            <a:pt x="34934" y="49654"/>
                            <a:pt x="34567" y="48244"/>
                            <a:pt x="33604" y="47666"/>
                          </a:cubicBezTo>
                          <a:cubicBezTo>
                            <a:pt x="32528" y="47020"/>
                            <a:pt x="31223" y="46873"/>
                            <a:pt x="30032" y="46476"/>
                          </a:cubicBezTo>
                          <a:cubicBezTo>
                            <a:pt x="30543" y="43410"/>
                            <a:pt x="29916" y="38627"/>
                            <a:pt x="33604" y="36951"/>
                          </a:cubicBezTo>
                          <a:cubicBezTo>
                            <a:pt x="37031" y="35393"/>
                            <a:pt x="44319" y="33379"/>
                            <a:pt x="44319" y="33379"/>
                          </a:cubicBezTo>
                          <a:cubicBezTo>
                            <a:pt x="43922" y="23457"/>
                            <a:pt x="43836" y="13518"/>
                            <a:pt x="43129" y="3613"/>
                          </a:cubicBezTo>
                          <a:cubicBezTo>
                            <a:pt x="43040" y="2361"/>
                            <a:pt x="43169" y="287"/>
                            <a:pt x="41938" y="41"/>
                          </a:cubicBezTo>
                          <a:cubicBezTo>
                            <a:pt x="40197" y="-307"/>
                            <a:pt x="38763" y="1629"/>
                            <a:pt x="37175" y="2423"/>
                          </a:cubicBezTo>
                          <a:cubicBezTo>
                            <a:pt x="32836" y="8932"/>
                            <a:pt x="37281" y="3544"/>
                            <a:pt x="30032" y="8376"/>
                          </a:cubicBezTo>
                          <a:cubicBezTo>
                            <a:pt x="29098" y="8999"/>
                            <a:pt x="28527" y="10056"/>
                            <a:pt x="27650" y="10757"/>
                          </a:cubicBezTo>
                          <a:cubicBezTo>
                            <a:pt x="24352" y="13395"/>
                            <a:pt x="24280" y="13071"/>
                            <a:pt x="20507" y="14329"/>
                          </a:cubicBezTo>
                          <a:cubicBezTo>
                            <a:pt x="14760" y="22950"/>
                            <a:pt x="17024" y="18913"/>
                            <a:pt x="13363" y="26235"/>
                          </a:cubicBezTo>
                          <a:cubicBezTo>
                            <a:pt x="12569" y="34173"/>
                            <a:pt x="11932" y="42128"/>
                            <a:pt x="10982" y="50048"/>
                          </a:cubicBezTo>
                          <a:cubicBezTo>
                            <a:pt x="10741" y="52057"/>
                            <a:pt x="10059" y="53995"/>
                            <a:pt x="9791" y="56001"/>
                          </a:cubicBezTo>
                          <a:cubicBezTo>
                            <a:pt x="9264" y="59954"/>
                            <a:pt x="8906" y="63930"/>
                            <a:pt x="8600" y="67907"/>
                          </a:cubicBezTo>
                          <a:cubicBezTo>
                            <a:pt x="8112" y="74251"/>
                            <a:pt x="8076" y="80630"/>
                            <a:pt x="7410" y="86957"/>
                          </a:cubicBezTo>
                          <a:cubicBezTo>
                            <a:pt x="7279" y="88205"/>
                            <a:pt x="6564" y="89322"/>
                            <a:pt x="6219" y="90529"/>
                          </a:cubicBezTo>
                          <a:cubicBezTo>
                            <a:pt x="5770" y="92102"/>
                            <a:pt x="5761" y="93828"/>
                            <a:pt x="5029" y="95291"/>
                          </a:cubicBezTo>
                          <a:cubicBezTo>
                            <a:pt x="2086" y="101177"/>
                            <a:pt x="-924" y="91124"/>
                            <a:pt x="266" y="90529"/>
                          </a:cubicBezTo>
                          <a:close/>
                        </a:path>
                      </a:pathLst>
                    </a:cu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04" name="グループ化 103">
                    <a:extLst>
                      <a:ext uri="{FF2B5EF4-FFF2-40B4-BE49-F238E27FC236}">
                        <a16:creationId xmlns:a16="http://schemas.microsoft.com/office/drawing/2014/main" id="{3D8131EA-BCFB-98E6-4440-D96D0B2D0CDC}"/>
                      </a:ext>
                    </a:extLst>
                  </p:cNvPr>
                  <p:cNvGrpSpPr/>
                  <p:nvPr/>
                </p:nvGrpSpPr>
                <p:grpSpPr>
                  <a:xfrm>
                    <a:off x="6250606" y="2242530"/>
                    <a:ext cx="595349" cy="525341"/>
                    <a:chOff x="6237996" y="2230172"/>
                    <a:chExt cx="595349" cy="525341"/>
                  </a:xfrm>
                  <a:solidFill>
                    <a:schemeClr val="accent2"/>
                  </a:solidFill>
                </p:grpSpPr>
                <p:sp>
                  <p:nvSpPr>
                    <p:cNvPr id="105" name="フリーフォーム: 図形 104">
                      <a:extLst>
                        <a:ext uri="{FF2B5EF4-FFF2-40B4-BE49-F238E27FC236}">
                          <a16:creationId xmlns:a16="http://schemas.microsoft.com/office/drawing/2014/main" id="{EADB346D-1843-A7F3-C8A9-4B2247A93203}"/>
                        </a:ext>
                      </a:extLst>
                    </p:cNvPr>
                    <p:cNvSpPr/>
                    <p:nvPr/>
                  </p:nvSpPr>
                  <p:spPr>
                    <a:xfrm>
                      <a:off x="6331573" y="2255297"/>
                      <a:ext cx="484864" cy="294591"/>
                    </a:xfrm>
                    <a:custGeom>
                      <a:avLst/>
                      <a:gdLst>
                        <a:gd name="connsiteX0" fmla="*/ 427622 w 465234"/>
                        <a:gd name="connsiteY0" fmla="*/ 176 h 286337"/>
                        <a:gd name="connsiteX1" fmla="*/ 404597 w 465234"/>
                        <a:gd name="connsiteY1" fmla="*/ 13333 h 286337"/>
                        <a:gd name="connsiteX2" fmla="*/ 384862 w 465234"/>
                        <a:gd name="connsiteY2" fmla="*/ 26489 h 286337"/>
                        <a:gd name="connsiteX3" fmla="*/ 381573 w 465234"/>
                        <a:gd name="connsiteY3" fmla="*/ 39646 h 286337"/>
                        <a:gd name="connsiteX4" fmla="*/ 378283 w 465234"/>
                        <a:gd name="connsiteY4" fmla="*/ 98852 h 286337"/>
                        <a:gd name="connsiteX5" fmla="*/ 342102 w 465234"/>
                        <a:gd name="connsiteY5" fmla="*/ 102141 h 286337"/>
                        <a:gd name="connsiteX6" fmla="*/ 335524 w 465234"/>
                        <a:gd name="connsiteY6" fmla="*/ 92274 h 286337"/>
                        <a:gd name="connsiteX7" fmla="*/ 338813 w 465234"/>
                        <a:gd name="connsiteY7" fmla="*/ 82406 h 286337"/>
                        <a:gd name="connsiteX8" fmla="*/ 322367 w 465234"/>
                        <a:gd name="connsiteY8" fmla="*/ 72538 h 286337"/>
                        <a:gd name="connsiteX9" fmla="*/ 312499 w 465234"/>
                        <a:gd name="connsiteY9" fmla="*/ 75828 h 286337"/>
                        <a:gd name="connsiteX10" fmla="*/ 289475 w 465234"/>
                        <a:gd name="connsiteY10" fmla="*/ 82406 h 286337"/>
                        <a:gd name="connsiteX11" fmla="*/ 282896 w 465234"/>
                        <a:gd name="connsiteY11" fmla="*/ 88984 h 286337"/>
                        <a:gd name="connsiteX12" fmla="*/ 250004 w 465234"/>
                        <a:gd name="connsiteY12" fmla="*/ 98852 h 286337"/>
                        <a:gd name="connsiteX13" fmla="*/ 240137 w 465234"/>
                        <a:gd name="connsiteY13" fmla="*/ 102141 h 286337"/>
                        <a:gd name="connsiteX14" fmla="*/ 197377 w 465234"/>
                        <a:gd name="connsiteY14" fmla="*/ 98852 h 286337"/>
                        <a:gd name="connsiteX15" fmla="*/ 174352 w 465234"/>
                        <a:gd name="connsiteY15" fmla="*/ 92274 h 286337"/>
                        <a:gd name="connsiteX16" fmla="*/ 167774 w 465234"/>
                        <a:gd name="connsiteY16" fmla="*/ 85695 h 286337"/>
                        <a:gd name="connsiteX17" fmla="*/ 138171 w 465234"/>
                        <a:gd name="connsiteY17" fmla="*/ 88984 h 286337"/>
                        <a:gd name="connsiteX18" fmla="*/ 131593 w 465234"/>
                        <a:gd name="connsiteY18" fmla="*/ 95563 h 286337"/>
                        <a:gd name="connsiteX19" fmla="*/ 125014 w 465234"/>
                        <a:gd name="connsiteY19" fmla="*/ 115298 h 286337"/>
                        <a:gd name="connsiteX20" fmla="*/ 108568 w 465234"/>
                        <a:gd name="connsiteY20" fmla="*/ 128455 h 286337"/>
                        <a:gd name="connsiteX21" fmla="*/ 95411 w 465234"/>
                        <a:gd name="connsiteY21" fmla="*/ 144901 h 286337"/>
                        <a:gd name="connsiteX22" fmla="*/ 85544 w 465234"/>
                        <a:gd name="connsiteY22" fmla="*/ 148190 h 286337"/>
                        <a:gd name="connsiteX23" fmla="*/ 78965 w 465234"/>
                        <a:gd name="connsiteY23" fmla="*/ 154769 h 286337"/>
                        <a:gd name="connsiteX24" fmla="*/ 69098 w 465234"/>
                        <a:gd name="connsiteY24" fmla="*/ 161347 h 286337"/>
                        <a:gd name="connsiteX25" fmla="*/ 65809 w 465234"/>
                        <a:gd name="connsiteY25" fmla="*/ 171215 h 286337"/>
                        <a:gd name="connsiteX26" fmla="*/ 55941 w 465234"/>
                        <a:gd name="connsiteY26" fmla="*/ 174504 h 286337"/>
                        <a:gd name="connsiteX27" fmla="*/ 46073 w 465234"/>
                        <a:gd name="connsiteY27" fmla="*/ 181082 h 286337"/>
                        <a:gd name="connsiteX28" fmla="*/ 39495 w 465234"/>
                        <a:gd name="connsiteY28" fmla="*/ 187661 h 286337"/>
                        <a:gd name="connsiteX29" fmla="*/ 29627 w 465234"/>
                        <a:gd name="connsiteY29" fmla="*/ 190950 h 286337"/>
                        <a:gd name="connsiteX30" fmla="*/ 26338 w 465234"/>
                        <a:gd name="connsiteY30" fmla="*/ 200817 h 286337"/>
                        <a:gd name="connsiteX31" fmla="*/ 6603 w 465234"/>
                        <a:gd name="connsiteY31" fmla="*/ 213974 h 286337"/>
                        <a:gd name="connsiteX32" fmla="*/ 3314 w 465234"/>
                        <a:gd name="connsiteY32" fmla="*/ 246866 h 286337"/>
                        <a:gd name="connsiteX33" fmla="*/ 9892 w 465234"/>
                        <a:gd name="connsiteY33" fmla="*/ 256734 h 286337"/>
                        <a:gd name="connsiteX34" fmla="*/ 29627 w 465234"/>
                        <a:gd name="connsiteY34" fmla="*/ 240288 h 286337"/>
                        <a:gd name="connsiteX35" fmla="*/ 62519 w 465234"/>
                        <a:gd name="connsiteY35" fmla="*/ 230420 h 286337"/>
                        <a:gd name="connsiteX36" fmla="*/ 85544 w 465234"/>
                        <a:gd name="connsiteY36" fmla="*/ 236999 h 286337"/>
                        <a:gd name="connsiteX37" fmla="*/ 92122 w 465234"/>
                        <a:gd name="connsiteY37" fmla="*/ 246866 h 286337"/>
                        <a:gd name="connsiteX38" fmla="*/ 108568 w 465234"/>
                        <a:gd name="connsiteY38" fmla="*/ 260023 h 286337"/>
                        <a:gd name="connsiteX39" fmla="*/ 111857 w 465234"/>
                        <a:gd name="connsiteY39" fmla="*/ 250156 h 286337"/>
                        <a:gd name="connsiteX40" fmla="*/ 118436 w 465234"/>
                        <a:gd name="connsiteY40" fmla="*/ 243577 h 286337"/>
                        <a:gd name="connsiteX41" fmla="*/ 121725 w 465234"/>
                        <a:gd name="connsiteY41" fmla="*/ 220553 h 286337"/>
                        <a:gd name="connsiteX42" fmla="*/ 131593 w 465234"/>
                        <a:gd name="connsiteY42" fmla="*/ 217264 h 286337"/>
                        <a:gd name="connsiteX43" fmla="*/ 154617 w 465234"/>
                        <a:gd name="connsiteY43" fmla="*/ 210685 h 286337"/>
                        <a:gd name="connsiteX44" fmla="*/ 164485 w 465234"/>
                        <a:gd name="connsiteY44" fmla="*/ 204107 h 286337"/>
                        <a:gd name="connsiteX45" fmla="*/ 174352 w 465234"/>
                        <a:gd name="connsiteY45" fmla="*/ 200817 h 286337"/>
                        <a:gd name="connsiteX46" fmla="*/ 184220 w 465234"/>
                        <a:gd name="connsiteY46" fmla="*/ 194239 h 286337"/>
                        <a:gd name="connsiteX47" fmla="*/ 203955 w 465234"/>
                        <a:gd name="connsiteY47" fmla="*/ 187661 h 286337"/>
                        <a:gd name="connsiteX48" fmla="*/ 240137 w 465234"/>
                        <a:gd name="connsiteY48" fmla="*/ 177793 h 286337"/>
                        <a:gd name="connsiteX49" fmla="*/ 266450 w 465234"/>
                        <a:gd name="connsiteY49" fmla="*/ 174504 h 286337"/>
                        <a:gd name="connsiteX50" fmla="*/ 269739 w 465234"/>
                        <a:gd name="connsiteY50" fmla="*/ 164636 h 286337"/>
                        <a:gd name="connsiteX51" fmla="*/ 289475 w 465234"/>
                        <a:gd name="connsiteY51" fmla="*/ 164636 h 286337"/>
                        <a:gd name="connsiteX52" fmla="*/ 296053 w 465234"/>
                        <a:gd name="connsiteY52" fmla="*/ 171215 h 286337"/>
                        <a:gd name="connsiteX53" fmla="*/ 325656 w 465234"/>
                        <a:gd name="connsiteY53" fmla="*/ 174504 h 286337"/>
                        <a:gd name="connsiteX54" fmla="*/ 335524 w 465234"/>
                        <a:gd name="connsiteY54" fmla="*/ 177793 h 286337"/>
                        <a:gd name="connsiteX55" fmla="*/ 332234 w 465234"/>
                        <a:gd name="connsiteY55" fmla="*/ 227131 h 286337"/>
                        <a:gd name="connsiteX56" fmla="*/ 325656 w 465234"/>
                        <a:gd name="connsiteY56" fmla="*/ 246866 h 286337"/>
                        <a:gd name="connsiteX57" fmla="*/ 328945 w 465234"/>
                        <a:gd name="connsiteY57" fmla="*/ 266602 h 286337"/>
                        <a:gd name="connsiteX58" fmla="*/ 348680 w 465234"/>
                        <a:gd name="connsiteY58" fmla="*/ 273180 h 286337"/>
                        <a:gd name="connsiteX59" fmla="*/ 371705 w 465234"/>
                        <a:gd name="connsiteY59" fmla="*/ 286337 h 286337"/>
                        <a:gd name="connsiteX60" fmla="*/ 388151 w 465234"/>
                        <a:gd name="connsiteY60" fmla="*/ 283048 h 286337"/>
                        <a:gd name="connsiteX61" fmla="*/ 398019 w 465234"/>
                        <a:gd name="connsiteY61" fmla="*/ 266602 h 286337"/>
                        <a:gd name="connsiteX62" fmla="*/ 401308 w 465234"/>
                        <a:gd name="connsiteY62" fmla="*/ 253445 h 286337"/>
                        <a:gd name="connsiteX63" fmla="*/ 404597 w 465234"/>
                        <a:gd name="connsiteY63" fmla="*/ 243577 h 286337"/>
                        <a:gd name="connsiteX64" fmla="*/ 417754 w 465234"/>
                        <a:gd name="connsiteY64" fmla="*/ 210685 h 286337"/>
                        <a:gd name="connsiteX65" fmla="*/ 421043 w 465234"/>
                        <a:gd name="connsiteY65" fmla="*/ 197528 h 286337"/>
                        <a:gd name="connsiteX66" fmla="*/ 444068 w 465234"/>
                        <a:gd name="connsiteY66" fmla="*/ 177793 h 286337"/>
                        <a:gd name="connsiteX67" fmla="*/ 447357 w 465234"/>
                        <a:gd name="connsiteY67" fmla="*/ 167925 h 286337"/>
                        <a:gd name="connsiteX68" fmla="*/ 457224 w 465234"/>
                        <a:gd name="connsiteY68" fmla="*/ 161347 h 286337"/>
                        <a:gd name="connsiteX69" fmla="*/ 437489 w 465234"/>
                        <a:gd name="connsiteY69" fmla="*/ 154769 h 286337"/>
                        <a:gd name="connsiteX70" fmla="*/ 444068 w 465234"/>
                        <a:gd name="connsiteY70" fmla="*/ 131744 h 286337"/>
                        <a:gd name="connsiteX71" fmla="*/ 450646 w 465234"/>
                        <a:gd name="connsiteY71" fmla="*/ 121876 h 286337"/>
                        <a:gd name="connsiteX72" fmla="*/ 457224 w 465234"/>
                        <a:gd name="connsiteY72" fmla="*/ 102141 h 286337"/>
                        <a:gd name="connsiteX73" fmla="*/ 460514 w 465234"/>
                        <a:gd name="connsiteY73" fmla="*/ 92274 h 286337"/>
                        <a:gd name="connsiteX74" fmla="*/ 460514 w 465234"/>
                        <a:gd name="connsiteY74" fmla="*/ 26489 h 286337"/>
                        <a:gd name="connsiteX75" fmla="*/ 447357 w 465234"/>
                        <a:gd name="connsiteY75" fmla="*/ 23200 h 286337"/>
                        <a:gd name="connsiteX76" fmla="*/ 430911 w 465234"/>
                        <a:gd name="connsiteY76" fmla="*/ 19911 h 286337"/>
                        <a:gd name="connsiteX77" fmla="*/ 421043 w 465234"/>
                        <a:gd name="connsiteY77" fmla="*/ 16622 h 286337"/>
                        <a:gd name="connsiteX78" fmla="*/ 427622 w 465234"/>
                        <a:gd name="connsiteY78" fmla="*/ 176 h 2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65234" h="286337">
                          <a:moveTo>
                            <a:pt x="427622" y="176"/>
                          </a:moveTo>
                          <a:cubicBezTo>
                            <a:pt x="424881" y="-372"/>
                            <a:pt x="423034" y="-495"/>
                            <a:pt x="404597" y="13333"/>
                          </a:cubicBezTo>
                          <a:cubicBezTo>
                            <a:pt x="398272" y="18077"/>
                            <a:pt x="384862" y="26489"/>
                            <a:pt x="384862" y="26489"/>
                          </a:cubicBezTo>
                          <a:cubicBezTo>
                            <a:pt x="383766" y="30875"/>
                            <a:pt x="381982" y="35144"/>
                            <a:pt x="381573" y="39646"/>
                          </a:cubicBezTo>
                          <a:cubicBezTo>
                            <a:pt x="379783" y="59331"/>
                            <a:pt x="388838" y="82140"/>
                            <a:pt x="378283" y="98852"/>
                          </a:cubicBezTo>
                          <a:cubicBezTo>
                            <a:pt x="371816" y="109091"/>
                            <a:pt x="354162" y="101045"/>
                            <a:pt x="342102" y="102141"/>
                          </a:cubicBezTo>
                          <a:cubicBezTo>
                            <a:pt x="320979" y="96861"/>
                            <a:pt x="329149" y="102898"/>
                            <a:pt x="335524" y="92274"/>
                          </a:cubicBezTo>
                          <a:cubicBezTo>
                            <a:pt x="337308" y="89301"/>
                            <a:pt x="337717" y="85695"/>
                            <a:pt x="338813" y="82406"/>
                          </a:cubicBezTo>
                          <a:cubicBezTo>
                            <a:pt x="333603" y="77197"/>
                            <a:pt x="330904" y="72538"/>
                            <a:pt x="322367" y="72538"/>
                          </a:cubicBezTo>
                          <a:cubicBezTo>
                            <a:pt x="318900" y="72538"/>
                            <a:pt x="315833" y="74875"/>
                            <a:pt x="312499" y="75828"/>
                          </a:cubicBezTo>
                          <a:cubicBezTo>
                            <a:pt x="283570" y="84094"/>
                            <a:pt x="313147" y="74515"/>
                            <a:pt x="289475" y="82406"/>
                          </a:cubicBezTo>
                          <a:cubicBezTo>
                            <a:pt x="287282" y="84599"/>
                            <a:pt x="285670" y="87597"/>
                            <a:pt x="282896" y="88984"/>
                          </a:cubicBezTo>
                          <a:cubicBezTo>
                            <a:pt x="272468" y="94198"/>
                            <a:pt x="261025" y="95703"/>
                            <a:pt x="250004" y="98852"/>
                          </a:cubicBezTo>
                          <a:cubicBezTo>
                            <a:pt x="246670" y="99804"/>
                            <a:pt x="243426" y="101045"/>
                            <a:pt x="240137" y="102141"/>
                          </a:cubicBezTo>
                          <a:cubicBezTo>
                            <a:pt x="225884" y="101045"/>
                            <a:pt x="211575" y="100522"/>
                            <a:pt x="197377" y="98852"/>
                          </a:cubicBezTo>
                          <a:cubicBezTo>
                            <a:pt x="190994" y="98101"/>
                            <a:pt x="180733" y="94401"/>
                            <a:pt x="174352" y="92274"/>
                          </a:cubicBezTo>
                          <a:cubicBezTo>
                            <a:pt x="172159" y="90081"/>
                            <a:pt x="170433" y="87291"/>
                            <a:pt x="167774" y="85695"/>
                          </a:cubicBezTo>
                          <a:cubicBezTo>
                            <a:pt x="156028" y="78647"/>
                            <a:pt x="151796" y="84443"/>
                            <a:pt x="138171" y="88984"/>
                          </a:cubicBezTo>
                          <a:cubicBezTo>
                            <a:pt x="135978" y="91177"/>
                            <a:pt x="132980" y="92789"/>
                            <a:pt x="131593" y="95563"/>
                          </a:cubicBezTo>
                          <a:cubicBezTo>
                            <a:pt x="128492" y="101765"/>
                            <a:pt x="130784" y="111452"/>
                            <a:pt x="125014" y="115298"/>
                          </a:cubicBezTo>
                          <a:cubicBezTo>
                            <a:pt x="117687" y="120183"/>
                            <a:pt x="113925" y="121759"/>
                            <a:pt x="108568" y="128455"/>
                          </a:cubicBezTo>
                          <a:cubicBezTo>
                            <a:pt x="104430" y="133627"/>
                            <a:pt x="101521" y="141235"/>
                            <a:pt x="95411" y="144901"/>
                          </a:cubicBezTo>
                          <a:cubicBezTo>
                            <a:pt x="92438" y="146685"/>
                            <a:pt x="88833" y="147094"/>
                            <a:pt x="85544" y="148190"/>
                          </a:cubicBezTo>
                          <a:cubicBezTo>
                            <a:pt x="83351" y="150383"/>
                            <a:pt x="81387" y="152832"/>
                            <a:pt x="78965" y="154769"/>
                          </a:cubicBezTo>
                          <a:cubicBezTo>
                            <a:pt x="75878" y="157238"/>
                            <a:pt x="71567" y="158260"/>
                            <a:pt x="69098" y="161347"/>
                          </a:cubicBezTo>
                          <a:cubicBezTo>
                            <a:pt x="66932" y="164055"/>
                            <a:pt x="68261" y="168763"/>
                            <a:pt x="65809" y="171215"/>
                          </a:cubicBezTo>
                          <a:cubicBezTo>
                            <a:pt x="63357" y="173667"/>
                            <a:pt x="59042" y="172954"/>
                            <a:pt x="55941" y="174504"/>
                          </a:cubicBezTo>
                          <a:cubicBezTo>
                            <a:pt x="52405" y="176272"/>
                            <a:pt x="49160" y="178612"/>
                            <a:pt x="46073" y="181082"/>
                          </a:cubicBezTo>
                          <a:cubicBezTo>
                            <a:pt x="43651" y="183019"/>
                            <a:pt x="42154" y="186065"/>
                            <a:pt x="39495" y="187661"/>
                          </a:cubicBezTo>
                          <a:cubicBezTo>
                            <a:pt x="36522" y="189445"/>
                            <a:pt x="32916" y="189854"/>
                            <a:pt x="29627" y="190950"/>
                          </a:cubicBezTo>
                          <a:cubicBezTo>
                            <a:pt x="28531" y="194239"/>
                            <a:pt x="28122" y="197844"/>
                            <a:pt x="26338" y="200817"/>
                          </a:cubicBezTo>
                          <a:cubicBezTo>
                            <a:pt x="22032" y="207994"/>
                            <a:pt x="13460" y="210546"/>
                            <a:pt x="6603" y="213974"/>
                          </a:cubicBezTo>
                          <a:cubicBezTo>
                            <a:pt x="977" y="230852"/>
                            <a:pt x="-3211" y="231641"/>
                            <a:pt x="3314" y="246866"/>
                          </a:cubicBezTo>
                          <a:cubicBezTo>
                            <a:pt x="4871" y="250499"/>
                            <a:pt x="7699" y="253445"/>
                            <a:pt x="9892" y="256734"/>
                          </a:cubicBezTo>
                          <a:cubicBezTo>
                            <a:pt x="16088" y="250538"/>
                            <a:pt x="21385" y="243951"/>
                            <a:pt x="29627" y="240288"/>
                          </a:cubicBezTo>
                          <a:cubicBezTo>
                            <a:pt x="39915" y="235716"/>
                            <a:pt x="51590" y="233153"/>
                            <a:pt x="62519" y="230420"/>
                          </a:cubicBezTo>
                          <a:cubicBezTo>
                            <a:pt x="63376" y="230634"/>
                            <a:pt x="83401" y="235285"/>
                            <a:pt x="85544" y="236999"/>
                          </a:cubicBezTo>
                          <a:cubicBezTo>
                            <a:pt x="88631" y="239468"/>
                            <a:pt x="89653" y="243779"/>
                            <a:pt x="92122" y="246866"/>
                          </a:cubicBezTo>
                          <a:cubicBezTo>
                            <a:pt x="97479" y="253562"/>
                            <a:pt x="101241" y="255138"/>
                            <a:pt x="108568" y="260023"/>
                          </a:cubicBezTo>
                          <a:cubicBezTo>
                            <a:pt x="109664" y="256734"/>
                            <a:pt x="110073" y="253129"/>
                            <a:pt x="111857" y="250156"/>
                          </a:cubicBezTo>
                          <a:cubicBezTo>
                            <a:pt x="113453" y="247497"/>
                            <a:pt x="117455" y="246519"/>
                            <a:pt x="118436" y="243577"/>
                          </a:cubicBezTo>
                          <a:cubicBezTo>
                            <a:pt x="120888" y="236222"/>
                            <a:pt x="118258" y="227487"/>
                            <a:pt x="121725" y="220553"/>
                          </a:cubicBezTo>
                          <a:cubicBezTo>
                            <a:pt x="123276" y="217452"/>
                            <a:pt x="128259" y="218217"/>
                            <a:pt x="131593" y="217264"/>
                          </a:cubicBezTo>
                          <a:cubicBezTo>
                            <a:pt x="136507" y="215860"/>
                            <a:pt x="149362" y="213312"/>
                            <a:pt x="154617" y="210685"/>
                          </a:cubicBezTo>
                          <a:cubicBezTo>
                            <a:pt x="158153" y="208917"/>
                            <a:pt x="160949" y="205875"/>
                            <a:pt x="164485" y="204107"/>
                          </a:cubicBezTo>
                          <a:cubicBezTo>
                            <a:pt x="167586" y="202556"/>
                            <a:pt x="171251" y="202368"/>
                            <a:pt x="174352" y="200817"/>
                          </a:cubicBezTo>
                          <a:cubicBezTo>
                            <a:pt x="177888" y="199049"/>
                            <a:pt x="180608" y="195844"/>
                            <a:pt x="184220" y="194239"/>
                          </a:cubicBezTo>
                          <a:cubicBezTo>
                            <a:pt x="190557" y="191423"/>
                            <a:pt x="197377" y="189854"/>
                            <a:pt x="203955" y="187661"/>
                          </a:cubicBezTo>
                          <a:cubicBezTo>
                            <a:pt x="215577" y="183787"/>
                            <a:pt x="228249" y="179279"/>
                            <a:pt x="240137" y="177793"/>
                          </a:cubicBezTo>
                          <a:lnTo>
                            <a:pt x="266450" y="174504"/>
                          </a:lnTo>
                          <a:cubicBezTo>
                            <a:pt x="267546" y="171215"/>
                            <a:pt x="267287" y="167088"/>
                            <a:pt x="269739" y="164636"/>
                          </a:cubicBezTo>
                          <a:cubicBezTo>
                            <a:pt x="276317" y="158058"/>
                            <a:pt x="282897" y="162443"/>
                            <a:pt x="289475" y="164636"/>
                          </a:cubicBezTo>
                          <a:cubicBezTo>
                            <a:pt x="291668" y="166829"/>
                            <a:pt x="293061" y="170399"/>
                            <a:pt x="296053" y="171215"/>
                          </a:cubicBezTo>
                          <a:cubicBezTo>
                            <a:pt x="305632" y="173827"/>
                            <a:pt x="315863" y="172872"/>
                            <a:pt x="325656" y="174504"/>
                          </a:cubicBezTo>
                          <a:cubicBezTo>
                            <a:pt x="329076" y="175074"/>
                            <a:pt x="332235" y="176697"/>
                            <a:pt x="335524" y="177793"/>
                          </a:cubicBezTo>
                          <a:cubicBezTo>
                            <a:pt x="342659" y="199200"/>
                            <a:pt x="340812" y="188529"/>
                            <a:pt x="332234" y="227131"/>
                          </a:cubicBezTo>
                          <a:cubicBezTo>
                            <a:pt x="330730" y="233900"/>
                            <a:pt x="325656" y="246866"/>
                            <a:pt x="325656" y="246866"/>
                          </a:cubicBezTo>
                          <a:cubicBezTo>
                            <a:pt x="326752" y="253445"/>
                            <a:pt x="324553" y="261583"/>
                            <a:pt x="328945" y="266602"/>
                          </a:cubicBezTo>
                          <a:cubicBezTo>
                            <a:pt x="333511" y="271821"/>
                            <a:pt x="342478" y="270079"/>
                            <a:pt x="348680" y="273180"/>
                          </a:cubicBezTo>
                          <a:cubicBezTo>
                            <a:pt x="365373" y="281526"/>
                            <a:pt x="357757" y="277038"/>
                            <a:pt x="371705" y="286337"/>
                          </a:cubicBezTo>
                          <a:cubicBezTo>
                            <a:pt x="377187" y="285241"/>
                            <a:pt x="383013" y="285250"/>
                            <a:pt x="388151" y="283048"/>
                          </a:cubicBezTo>
                          <a:cubicBezTo>
                            <a:pt x="394877" y="280165"/>
                            <a:pt x="396323" y="272538"/>
                            <a:pt x="398019" y="266602"/>
                          </a:cubicBezTo>
                          <a:cubicBezTo>
                            <a:pt x="399261" y="262255"/>
                            <a:pt x="400066" y="257792"/>
                            <a:pt x="401308" y="253445"/>
                          </a:cubicBezTo>
                          <a:cubicBezTo>
                            <a:pt x="402260" y="250111"/>
                            <a:pt x="403685" y="246922"/>
                            <a:pt x="404597" y="243577"/>
                          </a:cubicBezTo>
                          <a:cubicBezTo>
                            <a:pt x="412843" y="213339"/>
                            <a:pt x="404468" y="223971"/>
                            <a:pt x="417754" y="210685"/>
                          </a:cubicBezTo>
                          <a:cubicBezTo>
                            <a:pt x="418850" y="206299"/>
                            <a:pt x="418647" y="201361"/>
                            <a:pt x="421043" y="197528"/>
                          </a:cubicBezTo>
                          <a:cubicBezTo>
                            <a:pt x="426741" y="188411"/>
                            <a:pt x="435575" y="183454"/>
                            <a:pt x="444068" y="177793"/>
                          </a:cubicBezTo>
                          <a:cubicBezTo>
                            <a:pt x="445164" y="174504"/>
                            <a:pt x="445191" y="170633"/>
                            <a:pt x="447357" y="167925"/>
                          </a:cubicBezTo>
                          <a:cubicBezTo>
                            <a:pt x="449826" y="164838"/>
                            <a:pt x="459596" y="164509"/>
                            <a:pt x="457224" y="161347"/>
                          </a:cubicBezTo>
                          <a:cubicBezTo>
                            <a:pt x="453063" y="155800"/>
                            <a:pt x="437489" y="154769"/>
                            <a:pt x="437489" y="154769"/>
                          </a:cubicBezTo>
                          <a:cubicBezTo>
                            <a:pt x="439682" y="147094"/>
                            <a:pt x="441104" y="139155"/>
                            <a:pt x="444068" y="131744"/>
                          </a:cubicBezTo>
                          <a:cubicBezTo>
                            <a:pt x="445536" y="128074"/>
                            <a:pt x="449041" y="125488"/>
                            <a:pt x="450646" y="121876"/>
                          </a:cubicBezTo>
                          <a:cubicBezTo>
                            <a:pt x="453462" y="115539"/>
                            <a:pt x="455031" y="108719"/>
                            <a:pt x="457224" y="102141"/>
                          </a:cubicBezTo>
                          <a:lnTo>
                            <a:pt x="460514" y="92274"/>
                          </a:lnTo>
                          <a:cubicBezTo>
                            <a:pt x="464339" y="69323"/>
                            <a:pt x="468879" y="51584"/>
                            <a:pt x="460514" y="26489"/>
                          </a:cubicBezTo>
                          <a:cubicBezTo>
                            <a:pt x="459084" y="22200"/>
                            <a:pt x="451770" y="24181"/>
                            <a:pt x="447357" y="23200"/>
                          </a:cubicBezTo>
                          <a:cubicBezTo>
                            <a:pt x="441900" y="21987"/>
                            <a:pt x="436335" y="21267"/>
                            <a:pt x="430911" y="19911"/>
                          </a:cubicBezTo>
                          <a:cubicBezTo>
                            <a:pt x="427547" y="19070"/>
                            <a:pt x="422594" y="19723"/>
                            <a:pt x="421043" y="16622"/>
                          </a:cubicBezTo>
                          <a:cubicBezTo>
                            <a:pt x="418591" y="11719"/>
                            <a:pt x="430363" y="724"/>
                            <a:pt x="427622" y="176"/>
                          </a:cubicBezTo>
                          <a:close/>
                        </a:path>
                      </a:pathLst>
                    </a:cu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6" name="フリーフォーム: 図形 105">
                      <a:extLst>
                        <a:ext uri="{FF2B5EF4-FFF2-40B4-BE49-F238E27FC236}">
                          <a16:creationId xmlns:a16="http://schemas.microsoft.com/office/drawing/2014/main" id="{5D5DE845-13ED-A4EF-956D-580508523146}"/>
                        </a:ext>
                      </a:extLst>
                    </p:cNvPr>
                    <p:cNvSpPr/>
                    <p:nvPr/>
                  </p:nvSpPr>
                  <p:spPr>
                    <a:xfrm>
                      <a:off x="6448424" y="2459410"/>
                      <a:ext cx="195396" cy="145513"/>
                    </a:xfrm>
                    <a:custGeom>
                      <a:avLst/>
                      <a:gdLst>
                        <a:gd name="connsiteX0" fmla="*/ 131569 w 187485"/>
                        <a:gd name="connsiteY0" fmla="*/ 98676 h 141436"/>
                        <a:gd name="connsiteX1" fmla="*/ 157882 w 187485"/>
                        <a:gd name="connsiteY1" fmla="*/ 78941 h 141436"/>
                        <a:gd name="connsiteX2" fmla="*/ 167750 w 187485"/>
                        <a:gd name="connsiteY2" fmla="*/ 75652 h 141436"/>
                        <a:gd name="connsiteX3" fmla="*/ 180907 w 187485"/>
                        <a:gd name="connsiteY3" fmla="*/ 55916 h 141436"/>
                        <a:gd name="connsiteX4" fmla="*/ 187485 w 187485"/>
                        <a:gd name="connsiteY4" fmla="*/ 46049 h 141436"/>
                        <a:gd name="connsiteX5" fmla="*/ 164461 w 187485"/>
                        <a:gd name="connsiteY5" fmla="*/ 26314 h 141436"/>
                        <a:gd name="connsiteX6" fmla="*/ 154593 w 187485"/>
                        <a:gd name="connsiteY6" fmla="*/ 23024 h 141436"/>
                        <a:gd name="connsiteX7" fmla="*/ 144726 w 187485"/>
                        <a:gd name="connsiteY7" fmla="*/ 6578 h 141436"/>
                        <a:gd name="connsiteX8" fmla="*/ 124990 w 187485"/>
                        <a:gd name="connsiteY8" fmla="*/ 0 h 141436"/>
                        <a:gd name="connsiteX9" fmla="*/ 105255 w 187485"/>
                        <a:gd name="connsiteY9" fmla="*/ 6578 h 141436"/>
                        <a:gd name="connsiteX10" fmla="*/ 92098 w 187485"/>
                        <a:gd name="connsiteY10" fmla="*/ 23024 h 141436"/>
                        <a:gd name="connsiteX11" fmla="*/ 82231 w 187485"/>
                        <a:gd name="connsiteY11" fmla="*/ 26314 h 141436"/>
                        <a:gd name="connsiteX12" fmla="*/ 49339 w 187485"/>
                        <a:gd name="connsiteY12" fmla="*/ 36181 h 141436"/>
                        <a:gd name="connsiteX13" fmla="*/ 42760 w 187485"/>
                        <a:gd name="connsiteY13" fmla="*/ 42760 h 141436"/>
                        <a:gd name="connsiteX14" fmla="*/ 26314 w 187485"/>
                        <a:gd name="connsiteY14" fmla="*/ 62495 h 141436"/>
                        <a:gd name="connsiteX15" fmla="*/ 19736 w 187485"/>
                        <a:gd name="connsiteY15" fmla="*/ 82230 h 141436"/>
                        <a:gd name="connsiteX16" fmla="*/ 0 w 187485"/>
                        <a:gd name="connsiteY16" fmla="*/ 88809 h 141436"/>
                        <a:gd name="connsiteX17" fmla="*/ 6579 w 187485"/>
                        <a:gd name="connsiteY17" fmla="*/ 98676 h 141436"/>
                        <a:gd name="connsiteX18" fmla="*/ 19736 w 187485"/>
                        <a:gd name="connsiteY18" fmla="*/ 111833 h 141436"/>
                        <a:gd name="connsiteX19" fmla="*/ 23025 w 187485"/>
                        <a:gd name="connsiteY19" fmla="*/ 124990 h 141436"/>
                        <a:gd name="connsiteX20" fmla="*/ 36182 w 187485"/>
                        <a:gd name="connsiteY20" fmla="*/ 141436 h 141436"/>
                        <a:gd name="connsiteX21" fmla="*/ 62495 w 187485"/>
                        <a:gd name="connsiteY21" fmla="*/ 138147 h 141436"/>
                        <a:gd name="connsiteX22" fmla="*/ 65785 w 187485"/>
                        <a:gd name="connsiteY22" fmla="*/ 128279 h 141436"/>
                        <a:gd name="connsiteX23" fmla="*/ 75652 w 187485"/>
                        <a:gd name="connsiteY23" fmla="*/ 92098 h 141436"/>
                        <a:gd name="connsiteX24" fmla="*/ 138147 w 187485"/>
                        <a:gd name="connsiteY24" fmla="*/ 88809 h 141436"/>
                        <a:gd name="connsiteX25" fmla="*/ 131569 w 187485"/>
                        <a:gd name="connsiteY25" fmla="*/ 98676 h 14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485" h="141436">
                          <a:moveTo>
                            <a:pt x="131569" y="98676"/>
                          </a:moveTo>
                          <a:cubicBezTo>
                            <a:pt x="135602" y="95449"/>
                            <a:pt x="150901" y="82431"/>
                            <a:pt x="157882" y="78941"/>
                          </a:cubicBezTo>
                          <a:cubicBezTo>
                            <a:pt x="160983" y="77390"/>
                            <a:pt x="164461" y="76748"/>
                            <a:pt x="167750" y="75652"/>
                          </a:cubicBezTo>
                          <a:lnTo>
                            <a:pt x="180907" y="55916"/>
                          </a:lnTo>
                          <a:lnTo>
                            <a:pt x="187485" y="46049"/>
                          </a:lnTo>
                          <a:cubicBezTo>
                            <a:pt x="182514" y="26164"/>
                            <a:pt x="188485" y="34322"/>
                            <a:pt x="164461" y="26314"/>
                          </a:cubicBezTo>
                          <a:lnTo>
                            <a:pt x="154593" y="23024"/>
                          </a:lnTo>
                          <a:cubicBezTo>
                            <a:pt x="152343" y="16273"/>
                            <a:pt x="151949" y="10189"/>
                            <a:pt x="144726" y="6578"/>
                          </a:cubicBezTo>
                          <a:cubicBezTo>
                            <a:pt x="138524" y="3477"/>
                            <a:pt x="124990" y="0"/>
                            <a:pt x="124990" y="0"/>
                          </a:cubicBezTo>
                          <a:cubicBezTo>
                            <a:pt x="118412" y="2193"/>
                            <a:pt x="109101" y="808"/>
                            <a:pt x="105255" y="6578"/>
                          </a:cubicBezTo>
                          <a:cubicBezTo>
                            <a:pt x="102265" y="11063"/>
                            <a:pt x="97308" y="19898"/>
                            <a:pt x="92098" y="23024"/>
                          </a:cubicBezTo>
                          <a:cubicBezTo>
                            <a:pt x="89125" y="24808"/>
                            <a:pt x="85520" y="25217"/>
                            <a:pt x="82231" y="26314"/>
                          </a:cubicBezTo>
                          <a:cubicBezTo>
                            <a:pt x="66823" y="41720"/>
                            <a:pt x="86079" y="25159"/>
                            <a:pt x="49339" y="36181"/>
                          </a:cubicBezTo>
                          <a:cubicBezTo>
                            <a:pt x="46368" y="37072"/>
                            <a:pt x="44697" y="40338"/>
                            <a:pt x="42760" y="42760"/>
                          </a:cubicBezTo>
                          <a:cubicBezTo>
                            <a:pt x="24442" y="65657"/>
                            <a:pt x="49756" y="39053"/>
                            <a:pt x="26314" y="62495"/>
                          </a:cubicBezTo>
                          <a:cubicBezTo>
                            <a:pt x="24121" y="69073"/>
                            <a:pt x="26314" y="80037"/>
                            <a:pt x="19736" y="82230"/>
                          </a:cubicBezTo>
                          <a:lnTo>
                            <a:pt x="0" y="88809"/>
                          </a:lnTo>
                          <a:cubicBezTo>
                            <a:pt x="2193" y="92098"/>
                            <a:pt x="4006" y="95675"/>
                            <a:pt x="6579" y="98676"/>
                          </a:cubicBezTo>
                          <a:cubicBezTo>
                            <a:pt x="10616" y="103385"/>
                            <a:pt x="19736" y="111833"/>
                            <a:pt x="19736" y="111833"/>
                          </a:cubicBezTo>
                          <a:cubicBezTo>
                            <a:pt x="20832" y="116219"/>
                            <a:pt x="21244" y="120835"/>
                            <a:pt x="23025" y="124990"/>
                          </a:cubicBezTo>
                          <a:cubicBezTo>
                            <a:pt x="26137" y="132251"/>
                            <a:pt x="30877" y="136131"/>
                            <a:pt x="36182" y="141436"/>
                          </a:cubicBezTo>
                          <a:cubicBezTo>
                            <a:pt x="44953" y="140340"/>
                            <a:pt x="54418" y="141737"/>
                            <a:pt x="62495" y="138147"/>
                          </a:cubicBezTo>
                          <a:cubicBezTo>
                            <a:pt x="65663" y="136739"/>
                            <a:pt x="64944" y="131643"/>
                            <a:pt x="65785" y="128279"/>
                          </a:cubicBezTo>
                          <a:cubicBezTo>
                            <a:pt x="66588" y="125069"/>
                            <a:pt x="72077" y="92286"/>
                            <a:pt x="75652" y="92098"/>
                          </a:cubicBezTo>
                          <a:lnTo>
                            <a:pt x="138147" y="88809"/>
                          </a:lnTo>
                          <a:lnTo>
                            <a:pt x="131569" y="98676"/>
                          </a:lnTo>
                          <a:close/>
                        </a:path>
                      </a:pathLst>
                    </a:cu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7" name="フリーフォーム: 図形 106">
                      <a:extLst>
                        <a:ext uri="{FF2B5EF4-FFF2-40B4-BE49-F238E27FC236}">
                          <a16:creationId xmlns:a16="http://schemas.microsoft.com/office/drawing/2014/main" id="{B921D58F-D28E-6A19-B764-BC76AF97597C}"/>
                        </a:ext>
                      </a:extLst>
                    </p:cNvPr>
                    <p:cNvSpPr/>
                    <p:nvPr/>
                  </p:nvSpPr>
                  <p:spPr>
                    <a:xfrm>
                      <a:off x="6761357" y="2230172"/>
                      <a:ext cx="71988" cy="74501"/>
                    </a:xfrm>
                    <a:custGeom>
                      <a:avLst/>
                      <a:gdLst>
                        <a:gd name="connsiteX0" fmla="*/ 19735 w 69073"/>
                        <a:gd name="connsiteY0" fmla="*/ 0 h 72414"/>
                        <a:gd name="connsiteX1" fmla="*/ 26314 w 69073"/>
                        <a:gd name="connsiteY1" fmla="*/ 16446 h 72414"/>
                        <a:gd name="connsiteX2" fmla="*/ 29603 w 69073"/>
                        <a:gd name="connsiteY2" fmla="*/ 26314 h 72414"/>
                        <a:gd name="connsiteX3" fmla="*/ 62495 w 69073"/>
                        <a:gd name="connsiteY3" fmla="*/ 29603 h 72414"/>
                        <a:gd name="connsiteX4" fmla="*/ 59206 w 69073"/>
                        <a:gd name="connsiteY4" fmla="*/ 62495 h 72414"/>
                        <a:gd name="connsiteX5" fmla="*/ 55917 w 69073"/>
                        <a:gd name="connsiteY5" fmla="*/ 52627 h 72414"/>
                        <a:gd name="connsiteX6" fmla="*/ 52627 w 69073"/>
                        <a:gd name="connsiteY6" fmla="*/ 26314 h 72414"/>
                        <a:gd name="connsiteX7" fmla="*/ 42760 w 69073"/>
                        <a:gd name="connsiteY7" fmla="*/ 23025 h 72414"/>
                        <a:gd name="connsiteX8" fmla="*/ 29603 w 69073"/>
                        <a:gd name="connsiteY8" fmla="*/ 19735 h 72414"/>
                        <a:gd name="connsiteX9" fmla="*/ 13157 w 69073"/>
                        <a:gd name="connsiteY9" fmla="*/ 23025 h 72414"/>
                        <a:gd name="connsiteX10" fmla="*/ 6578 w 69073"/>
                        <a:gd name="connsiteY10" fmla="*/ 39471 h 72414"/>
                        <a:gd name="connsiteX11" fmla="*/ 0 w 69073"/>
                        <a:gd name="connsiteY11" fmla="*/ 69073 h 72414"/>
                        <a:gd name="connsiteX12" fmla="*/ 13157 w 69073"/>
                        <a:gd name="connsiteY12" fmla="*/ 72363 h 72414"/>
                        <a:gd name="connsiteX13" fmla="*/ 46049 w 69073"/>
                        <a:gd name="connsiteY13" fmla="*/ 59206 h 72414"/>
                        <a:gd name="connsiteX14" fmla="*/ 69073 w 69073"/>
                        <a:gd name="connsiteY14" fmla="*/ 69073 h 7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73" h="72414">
                          <a:moveTo>
                            <a:pt x="19735" y="0"/>
                          </a:moveTo>
                          <a:cubicBezTo>
                            <a:pt x="21928" y="5482"/>
                            <a:pt x="24241" y="10918"/>
                            <a:pt x="26314" y="16446"/>
                          </a:cubicBezTo>
                          <a:cubicBezTo>
                            <a:pt x="27531" y="19692"/>
                            <a:pt x="26345" y="25129"/>
                            <a:pt x="29603" y="26314"/>
                          </a:cubicBezTo>
                          <a:cubicBezTo>
                            <a:pt x="39958" y="30080"/>
                            <a:pt x="51531" y="28507"/>
                            <a:pt x="62495" y="29603"/>
                          </a:cubicBezTo>
                          <a:cubicBezTo>
                            <a:pt x="61399" y="40567"/>
                            <a:pt x="62233" y="51900"/>
                            <a:pt x="59206" y="62495"/>
                          </a:cubicBezTo>
                          <a:cubicBezTo>
                            <a:pt x="58254" y="65829"/>
                            <a:pt x="56537" y="56038"/>
                            <a:pt x="55917" y="52627"/>
                          </a:cubicBezTo>
                          <a:cubicBezTo>
                            <a:pt x="54336" y="43930"/>
                            <a:pt x="56217" y="34391"/>
                            <a:pt x="52627" y="26314"/>
                          </a:cubicBezTo>
                          <a:cubicBezTo>
                            <a:pt x="51219" y="23146"/>
                            <a:pt x="46093" y="23978"/>
                            <a:pt x="42760" y="23025"/>
                          </a:cubicBezTo>
                          <a:cubicBezTo>
                            <a:pt x="38413" y="21783"/>
                            <a:pt x="33989" y="20832"/>
                            <a:pt x="29603" y="19735"/>
                          </a:cubicBezTo>
                          <a:cubicBezTo>
                            <a:pt x="24121" y="20832"/>
                            <a:pt x="17402" y="19387"/>
                            <a:pt x="13157" y="23025"/>
                          </a:cubicBezTo>
                          <a:cubicBezTo>
                            <a:pt x="8674" y="26868"/>
                            <a:pt x="8445" y="33870"/>
                            <a:pt x="6578" y="39471"/>
                          </a:cubicBezTo>
                          <a:cubicBezTo>
                            <a:pt x="4255" y="46438"/>
                            <a:pt x="1303" y="62556"/>
                            <a:pt x="0" y="69073"/>
                          </a:cubicBezTo>
                          <a:cubicBezTo>
                            <a:pt x="4386" y="70170"/>
                            <a:pt x="8659" y="72813"/>
                            <a:pt x="13157" y="72363"/>
                          </a:cubicBezTo>
                          <a:cubicBezTo>
                            <a:pt x="23315" y="71347"/>
                            <a:pt x="36751" y="63855"/>
                            <a:pt x="46049" y="59206"/>
                          </a:cubicBezTo>
                          <a:cubicBezTo>
                            <a:pt x="67255" y="66274"/>
                            <a:pt x="60881" y="60881"/>
                            <a:pt x="69073" y="69073"/>
                          </a:cubicBezTo>
                        </a:path>
                      </a:pathLst>
                    </a:cu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8" name="フリーフォーム: 図形 107">
                      <a:extLst>
                        <a:ext uri="{FF2B5EF4-FFF2-40B4-BE49-F238E27FC236}">
                          <a16:creationId xmlns:a16="http://schemas.microsoft.com/office/drawing/2014/main" id="{89C6EBA0-4FF8-95AD-0145-1A72CEAD4A8D}"/>
                        </a:ext>
                      </a:extLst>
                    </p:cNvPr>
                    <p:cNvSpPr/>
                    <p:nvPr/>
                  </p:nvSpPr>
                  <p:spPr>
                    <a:xfrm>
                      <a:off x="6237996" y="2505096"/>
                      <a:ext cx="195769" cy="250417"/>
                    </a:xfrm>
                    <a:custGeom>
                      <a:avLst/>
                      <a:gdLst>
                        <a:gd name="connsiteX0" fmla="*/ 161135 w 187843"/>
                        <a:gd name="connsiteY0" fmla="*/ 36181 h 243401"/>
                        <a:gd name="connsiteX1" fmla="*/ 174292 w 187843"/>
                        <a:gd name="connsiteY1" fmla="*/ 59206 h 243401"/>
                        <a:gd name="connsiteX2" fmla="*/ 184159 w 187843"/>
                        <a:gd name="connsiteY2" fmla="*/ 62495 h 243401"/>
                        <a:gd name="connsiteX3" fmla="*/ 180870 w 187843"/>
                        <a:gd name="connsiteY3" fmla="*/ 98676 h 243401"/>
                        <a:gd name="connsiteX4" fmla="*/ 177581 w 187843"/>
                        <a:gd name="connsiteY4" fmla="*/ 108544 h 243401"/>
                        <a:gd name="connsiteX5" fmla="*/ 161135 w 187843"/>
                        <a:gd name="connsiteY5" fmla="*/ 121701 h 243401"/>
                        <a:gd name="connsiteX6" fmla="*/ 154556 w 187843"/>
                        <a:gd name="connsiteY6" fmla="*/ 128279 h 243401"/>
                        <a:gd name="connsiteX7" fmla="*/ 151267 w 187843"/>
                        <a:gd name="connsiteY7" fmla="*/ 141436 h 243401"/>
                        <a:gd name="connsiteX8" fmla="*/ 141400 w 187843"/>
                        <a:gd name="connsiteY8" fmla="*/ 171039 h 243401"/>
                        <a:gd name="connsiteX9" fmla="*/ 138110 w 187843"/>
                        <a:gd name="connsiteY9" fmla="*/ 180906 h 243401"/>
                        <a:gd name="connsiteX10" fmla="*/ 134821 w 187843"/>
                        <a:gd name="connsiteY10" fmla="*/ 190774 h 243401"/>
                        <a:gd name="connsiteX11" fmla="*/ 128243 w 187843"/>
                        <a:gd name="connsiteY11" fmla="*/ 203931 h 243401"/>
                        <a:gd name="connsiteX12" fmla="*/ 118375 w 187843"/>
                        <a:gd name="connsiteY12" fmla="*/ 223666 h 243401"/>
                        <a:gd name="connsiteX13" fmla="*/ 88772 w 187843"/>
                        <a:gd name="connsiteY13" fmla="*/ 240112 h 243401"/>
                        <a:gd name="connsiteX14" fmla="*/ 85483 w 187843"/>
                        <a:gd name="connsiteY14" fmla="*/ 207220 h 243401"/>
                        <a:gd name="connsiteX15" fmla="*/ 65748 w 187843"/>
                        <a:gd name="connsiteY15" fmla="*/ 210509 h 243401"/>
                        <a:gd name="connsiteX16" fmla="*/ 75615 w 187843"/>
                        <a:gd name="connsiteY16" fmla="*/ 233534 h 243401"/>
                        <a:gd name="connsiteX17" fmla="*/ 55880 w 187843"/>
                        <a:gd name="connsiteY17" fmla="*/ 243401 h 243401"/>
                        <a:gd name="connsiteX18" fmla="*/ 46012 w 187843"/>
                        <a:gd name="connsiteY18" fmla="*/ 240112 h 243401"/>
                        <a:gd name="connsiteX19" fmla="*/ 49302 w 187843"/>
                        <a:gd name="connsiteY19" fmla="*/ 200642 h 243401"/>
                        <a:gd name="connsiteX20" fmla="*/ 52591 w 187843"/>
                        <a:gd name="connsiteY20" fmla="*/ 180906 h 243401"/>
                        <a:gd name="connsiteX21" fmla="*/ 65748 w 187843"/>
                        <a:gd name="connsiteY21" fmla="*/ 161171 h 243401"/>
                        <a:gd name="connsiteX22" fmla="*/ 75615 w 187843"/>
                        <a:gd name="connsiteY22" fmla="*/ 157882 h 243401"/>
                        <a:gd name="connsiteX23" fmla="*/ 82194 w 187843"/>
                        <a:gd name="connsiteY23" fmla="*/ 151303 h 243401"/>
                        <a:gd name="connsiteX24" fmla="*/ 85483 w 187843"/>
                        <a:gd name="connsiteY24" fmla="*/ 138147 h 243401"/>
                        <a:gd name="connsiteX25" fmla="*/ 72326 w 187843"/>
                        <a:gd name="connsiteY25" fmla="*/ 108544 h 243401"/>
                        <a:gd name="connsiteX26" fmla="*/ 69037 w 187843"/>
                        <a:gd name="connsiteY26" fmla="*/ 98676 h 243401"/>
                        <a:gd name="connsiteX27" fmla="*/ 65748 w 187843"/>
                        <a:gd name="connsiteY27" fmla="*/ 72362 h 243401"/>
                        <a:gd name="connsiteX28" fmla="*/ 42723 w 187843"/>
                        <a:gd name="connsiteY28" fmla="*/ 75652 h 243401"/>
                        <a:gd name="connsiteX29" fmla="*/ 36145 w 187843"/>
                        <a:gd name="connsiteY29" fmla="*/ 98676 h 243401"/>
                        <a:gd name="connsiteX30" fmla="*/ 29566 w 187843"/>
                        <a:gd name="connsiteY30" fmla="*/ 105254 h 243401"/>
                        <a:gd name="connsiteX31" fmla="*/ 26277 w 187843"/>
                        <a:gd name="connsiteY31" fmla="*/ 115122 h 243401"/>
                        <a:gd name="connsiteX32" fmla="*/ 13120 w 187843"/>
                        <a:gd name="connsiteY32" fmla="*/ 101965 h 243401"/>
                        <a:gd name="connsiteX33" fmla="*/ 6542 w 187843"/>
                        <a:gd name="connsiteY33" fmla="*/ 92098 h 243401"/>
                        <a:gd name="connsiteX34" fmla="*/ 6542 w 187843"/>
                        <a:gd name="connsiteY34" fmla="*/ 26313 h 243401"/>
                        <a:gd name="connsiteX35" fmla="*/ 16410 w 187843"/>
                        <a:gd name="connsiteY35" fmla="*/ 23024 h 243401"/>
                        <a:gd name="connsiteX36" fmla="*/ 32856 w 187843"/>
                        <a:gd name="connsiteY36" fmla="*/ 19735 h 243401"/>
                        <a:gd name="connsiteX37" fmla="*/ 59169 w 187843"/>
                        <a:gd name="connsiteY37" fmla="*/ 0 h 243401"/>
                        <a:gd name="connsiteX38" fmla="*/ 78905 w 187843"/>
                        <a:gd name="connsiteY38" fmla="*/ 6578 h 243401"/>
                        <a:gd name="connsiteX39" fmla="*/ 85483 w 187843"/>
                        <a:gd name="connsiteY39" fmla="*/ 16446 h 243401"/>
                        <a:gd name="connsiteX40" fmla="*/ 88772 w 187843"/>
                        <a:gd name="connsiteY40" fmla="*/ 26313 h 243401"/>
                        <a:gd name="connsiteX41" fmla="*/ 115086 w 187843"/>
                        <a:gd name="connsiteY41" fmla="*/ 32892 h 243401"/>
                        <a:gd name="connsiteX42" fmla="*/ 147978 w 187843"/>
                        <a:gd name="connsiteY42" fmla="*/ 39470 h 243401"/>
                        <a:gd name="connsiteX43" fmla="*/ 161135 w 187843"/>
                        <a:gd name="connsiteY43" fmla="*/ 36181 h 24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7843" h="243401">
                          <a:moveTo>
                            <a:pt x="161135" y="36181"/>
                          </a:moveTo>
                          <a:cubicBezTo>
                            <a:pt x="165521" y="39470"/>
                            <a:pt x="165802" y="54112"/>
                            <a:pt x="174292" y="59206"/>
                          </a:cubicBezTo>
                          <a:cubicBezTo>
                            <a:pt x="177265" y="60990"/>
                            <a:pt x="180870" y="61399"/>
                            <a:pt x="184159" y="62495"/>
                          </a:cubicBezTo>
                          <a:cubicBezTo>
                            <a:pt x="190165" y="80513"/>
                            <a:pt x="188660" y="70111"/>
                            <a:pt x="180870" y="98676"/>
                          </a:cubicBezTo>
                          <a:cubicBezTo>
                            <a:pt x="179958" y="102021"/>
                            <a:pt x="179365" y="105571"/>
                            <a:pt x="177581" y="108544"/>
                          </a:cubicBezTo>
                          <a:cubicBezTo>
                            <a:pt x="173918" y="114649"/>
                            <a:pt x="166302" y="117567"/>
                            <a:pt x="161135" y="121701"/>
                          </a:cubicBezTo>
                          <a:cubicBezTo>
                            <a:pt x="158713" y="123638"/>
                            <a:pt x="156749" y="126086"/>
                            <a:pt x="154556" y="128279"/>
                          </a:cubicBezTo>
                          <a:cubicBezTo>
                            <a:pt x="153460" y="132665"/>
                            <a:pt x="152566" y="137106"/>
                            <a:pt x="151267" y="141436"/>
                          </a:cubicBezTo>
                          <a:cubicBezTo>
                            <a:pt x="148278" y="151399"/>
                            <a:pt x="144689" y="161172"/>
                            <a:pt x="141400" y="171039"/>
                          </a:cubicBezTo>
                          <a:lnTo>
                            <a:pt x="138110" y="180906"/>
                          </a:lnTo>
                          <a:cubicBezTo>
                            <a:pt x="137013" y="184195"/>
                            <a:pt x="136371" y="187673"/>
                            <a:pt x="134821" y="190774"/>
                          </a:cubicBezTo>
                          <a:cubicBezTo>
                            <a:pt x="132628" y="195160"/>
                            <a:pt x="130175" y="199424"/>
                            <a:pt x="128243" y="203931"/>
                          </a:cubicBezTo>
                          <a:cubicBezTo>
                            <a:pt x="124825" y="211905"/>
                            <a:pt x="125596" y="217347"/>
                            <a:pt x="118375" y="223666"/>
                          </a:cubicBezTo>
                          <a:cubicBezTo>
                            <a:pt x="104455" y="235847"/>
                            <a:pt x="102325" y="235595"/>
                            <a:pt x="88772" y="240112"/>
                          </a:cubicBezTo>
                          <a:cubicBezTo>
                            <a:pt x="87676" y="229148"/>
                            <a:pt x="92248" y="215918"/>
                            <a:pt x="85483" y="207220"/>
                          </a:cubicBezTo>
                          <a:cubicBezTo>
                            <a:pt x="81389" y="201956"/>
                            <a:pt x="70464" y="205793"/>
                            <a:pt x="65748" y="210509"/>
                          </a:cubicBezTo>
                          <a:cubicBezTo>
                            <a:pt x="61500" y="214757"/>
                            <a:pt x="73959" y="231049"/>
                            <a:pt x="75615" y="233534"/>
                          </a:cubicBezTo>
                          <a:cubicBezTo>
                            <a:pt x="70625" y="236861"/>
                            <a:pt x="62690" y="243401"/>
                            <a:pt x="55880" y="243401"/>
                          </a:cubicBezTo>
                          <a:cubicBezTo>
                            <a:pt x="52413" y="243401"/>
                            <a:pt x="49301" y="241208"/>
                            <a:pt x="46012" y="240112"/>
                          </a:cubicBezTo>
                          <a:cubicBezTo>
                            <a:pt x="47109" y="226955"/>
                            <a:pt x="47844" y="213764"/>
                            <a:pt x="49302" y="200642"/>
                          </a:cubicBezTo>
                          <a:cubicBezTo>
                            <a:pt x="50039" y="194013"/>
                            <a:pt x="50026" y="187062"/>
                            <a:pt x="52591" y="180906"/>
                          </a:cubicBezTo>
                          <a:cubicBezTo>
                            <a:pt x="55632" y="173608"/>
                            <a:pt x="58247" y="163671"/>
                            <a:pt x="65748" y="161171"/>
                          </a:cubicBezTo>
                          <a:lnTo>
                            <a:pt x="75615" y="157882"/>
                          </a:lnTo>
                          <a:cubicBezTo>
                            <a:pt x="77808" y="155689"/>
                            <a:pt x="80807" y="154077"/>
                            <a:pt x="82194" y="151303"/>
                          </a:cubicBezTo>
                          <a:cubicBezTo>
                            <a:pt x="84216" y="147260"/>
                            <a:pt x="85933" y="142645"/>
                            <a:pt x="85483" y="138147"/>
                          </a:cubicBezTo>
                          <a:cubicBezTo>
                            <a:pt x="84101" y="124329"/>
                            <a:pt x="79077" y="118669"/>
                            <a:pt x="72326" y="108544"/>
                          </a:cubicBezTo>
                          <a:cubicBezTo>
                            <a:pt x="71230" y="105255"/>
                            <a:pt x="69657" y="102087"/>
                            <a:pt x="69037" y="98676"/>
                          </a:cubicBezTo>
                          <a:cubicBezTo>
                            <a:pt x="67456" y="89979"/>
                            <a:pt x="72401" y="78183"/>
                            <a:pt x="65748" y="72362"/>
                          </a:cubicBezTo>
                          <a:cubicBezTo>
                            <a:pt x="59913" y="67257"/>
                            <a:pt x="50398" y="74555"/>
                            <a:pt x="42723" y="75652"/>
                          </a:cubicBezTo>
                          <a:cubicBezTo>
                            <a:pt x="42109" y="78108"/>
                            <a:pt x="38166" y="95307"/>
                            <a:pt x="36145" y="98676"/>
                          </a:cubicBezTo>
                          <a:cubicBezTo>
                            <a:pt x="34549" y="101335"/>
                            <a:pt x="31759" y="103061"/>
                            <a:pt x="29566" y="105254"/>
                          </a:cubicBezTo>
                          <a:cubicBezTo>
                            <a:pt x="28470" y="108543"/>
                            <a:pt x="29378" y="113571"/>
                            <a:pt x="26277" y="115122"/>
                          </a:cubicBezTo>
                          <a:cubicBezTo>
                            <a:pt x="15753" y="120385"/>
                            <a:pt x="14874" y="105472"/>
                            <a:pt x="13120" y="101965"/>
                          </a:cubicBezTo>
                          <a:cubicBezTo>
                            <a:pt x="11352" y="98429"/>
                            <a:pt x="8735" y="95387"/>
                            <a:pt x="6542" y="92098"/>
                          </a:cubicBezTo>
                          <a:cubicBezTo>
                            <a:pt x="-1570" y="67760"/>
                            <a:pt x="-2772" y="68225"/>
                            <a:pt x="6542" y="26313"/>
                          </a:cubicBezTo>
                          <a:cubicBezTo>
                            <a:pt x="7294" y="22928"/>
                            <a:pt x="13046" y="23865"/>
                            <a:pt x="16410" y="23024"/>
                          </a:cubicBezTo>
                          <a:cubicBezTo>
                            <a:pt x="21834" y="21668"/>
                            <a:pt x="27374" y="20831"/>
                            <a:pt x="32856" y="19735"/>
                          </a:cubicBezTo>
                          <a:cubicBezTo>
                            <a:pt x="51753" y="838"/>
                            <a:pt x="41947" y="5741"/>
                            <a:pt x="59169" y="0"/>
                          </a:cubicBezTo>
                          <a:cubicBezTo>
                            <a:pt x="65748" y="2193"/>
                            <a:pt x="73025" y="2903"/>
                            <a:pt x="78905" y="6578"/>
                          </a:cubicBezTo>
                          <a:cubicBezTo>
                            <a:pt x="82257" y="8673"/>
                            <a:pt x="83715" y="12910"/>
                            <a:pt x="85483" y="16446"/>
                          </a:cubicBezTo>
                          <a:cubicBezTo>
                            <a:pt x="87033" y="19547"/>
                            <a:pt x="85741" y="24629"/>
                            <a:pt x="88772" y="26313"/>
                          </a:cubicBezTo>
                          <a:cubicBezTo>
                            <a:pt x="96676" y="30704"/>
                            <a:pt x="106260" y="30931"/>
                            <a:pt x="115086" y="32892"/>
                          </a:cubicBezTo>
                          <a:cubicBezTo>
                            <a:pt x="126001" y="35318"/>
                            <a:pt x="137371" y="35934"/>
                            <a:pt x="147978" y="39470"/>
                          </a:cubicBezTo>
                          <a:cubicBezTo>
                            <a:pt x="160966" y="43800"/>
                            <a:pt x="156749" y="32892"/>
                            <a:pt x="161135" y="36181"/>
                          </a:cubicBezTo>
                          <a:close/>
                        </a:path>
                      </a:pathLst>
                    </a:cu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101" name="テキスト ボックス 11">
                  <a:extLst>
                    <a:ext uri="{FF2B5EF4-FFF2-40B4-BE49-F238E27FC236}">
                      <a16:creationId xmlns:a16="http://schemas.microsoft.com/office/drawing/2014/main" id="{B07935FD-B135-DE16-BF4F-1F2717DFF52B}"/>
                    </a:ext>
                  </a:extLst>
                </p:cNvPr>
                <p:cNvSpPr txBox="1"/>
                <p:nvPr/>
              </p:nvSpPr>
              <p:spPr bwMode="auto">
                <a:xfrm>
                  <a:off x="6832906" y="4105916"/>
                  <a:ext cx="1186825" cy="444138"/>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2400" b="1" dirty="0">
                      <a:solidFill>
                        <a:srgbClr val="FFFF00"/>
                      </a:solidFill>
                      <a:latin typeface="Meiryo UI" panose="020B0604030504040204" pitchFamily="50" charset="-128"/>
                      <a:ea typeface="Meiryo UI" panose="020B0604030504040204" pitchFamily="50" charset="-128"/>
                    </a:rPr>
                    <a:t>ゾーン </a:t>
                  </a:r>
                </a:p>
              </p:txBody>
            </p:sp>
          </p:grpSp>
          <p:grpSp>
            <p:nvGrpSpPr>
              <p:cNvPr id="11" name="グループ化 10">
                <a:extLst>
                  <a:ext uri="{FF2B5EF4-FFF2-40B4-BE49-F238E27FC236}">
                    <a16:creationId xmlns:a16="http://schemas.microsoft.com/office/drawing/2014/main" id="{005CD436-DA48-5C41-4CAE-8B878569AB13}"/>
                  </a:ext>
                </a:extLst>
              </p:cNvPr>
              <p:cNvGrpSpPr/>
              <p:nvPr/>
            </p:nvGrpSpPr>
            <p:grpSpPr>
              <a:xfrm>
                <a:off x="290494" y="2744012"/>
                <a:ext cx="2466939" cy="1883278"/>
                <a:chOff x="703738" y="2236776"/>
                <a:chExt cx="2466939" cy="2026052"/>
              </a:xfrm>
            </p:grpSpPr>
            <p:sp>
              <p:nvSpPr>
                <p:cNvPr id="95" name="角丸四角形 12">
                  <a:extLst>
                    <a:ext uri="{FF2B5EF4-FFF2-40B4-BE49-F238E27FC236}">
                      <a16:creationId xmlns:a16="http://schemas.microsoft.com/office/drawing/2014/main" id="{B5856CC2-0EAA-FF0D-9982-A93442D0C7C6}"/>
                    </a:ext>
                  </a:extLst>
                </p:cNvPr>
                <p:cNvSpPr/>
                <p:nvPr/>
              </p:nvSpPr>
              <p:spPr bwMode="auto">
                <a:xfrm>
                  <a:off x="703738" y="2278386"/>
                  <a:ext cx="2466939" cy="1955977"/>
                </a:xfrm>
                <a:prstGeom prst="roundRect">
                  <a:avLst>
                    <a:gd name="adj" fmla="val 10266"/>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grpSp>
              <p:nvGrpSpPr>
                <p:cNvPr id="96" name="グループ化 95">
                  <a:extLst>
                    <a:ext uri="{FF2B5EF4-FFF2-40B4-BE49-F238E27FC236}">
                      <a16:creationId xmlns:a16="http://schemas.microsoft.com/office/drawing/2014/main" id="{3C868E5D-9BA9-6D75-B2FF-6568082C4C58}"/>
                    </a:ext>
                  </a:extLst>
                </p:cNvPr>
                <p:cNvGrpSpPr/>
                <p:nvPr/>
              </p:nvGrpSpPr>
              <p:grpSpPr>
                <a:xfrm>
                  <a:off x="770059" y="2236776"/>
                  <a:ext cx="2367307" cy="2026052"/>
                  <a:chOff x="770057" y="2236776"/>
                  <a:chExt cx="2367307" cy="2026052"/>
                </a:xfrm>
              </p:grpSpPr>
              <p:sp>
                <p:nvSpPr>
                  <p:cNvPr id="97" name="テキスト ボックス 96">
                    <a:extLst>
                      <a:ext uri="{FF2B5EF4-FFF2-40B4-BE49-F238E27FC236}">
                        <a16:creationId xmlns:a16="http://schemas.microsoft.com/office/drawing/2014/main" id="{ACDE72A8-35DE-0FE9-8011-1D43C8FA4C8F}"/>
                      </a:ext>
                    </a:extLst>
                  </p:cNvPr>
                  <p:cNvSpPr txBox="1"/>
                  <p:nvPr/>
                </p:nvSpPr>
                <p:spPr bwMode="auto">
                  <a:xfrm>
                    <a:off x="857720" y="2236776"/>
                    <a:ext cx="2225605" cy="461665"/>
                  </a:xfrm>
                  <a:prstGeom prst="rect">
                    <a:avLst/>
                  </a:prstGeom>
                  <a:noFill/>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2400" b="1" dirty="0">
                        <a:solidFill>
                          <a:srgbClr val="FFFF00"/>
                        </a:solidFill>
                        <a:latin typeface="Meiryo UI" panose="020B0604030504040204" pitchFamily="50" charset="-128"/>
                        <a:ea typeface="Meiryo UI" panose="020B0604030504040204" pitchFamily="50" charset="-128"/>
                      </a:rPr>
                      <a:t>ロータリークラブ　</a:t>
                    </a:r>
                  </a:p>
                </p:txBody>
              </p:sp>
              <p:sp>
                <p:nvSpPr>
                  <p:cNvPr id="98" name="テキスト ボックス 97">
                    <a:extLst>
                      <a:ext uri="{FF2B5EF4-FFF2-40B4-BE49-F238E27FC236}">
                        <a16:creationId xmlns:a16="http://schemas.microsoft.com/office/drawing/2014/main" id="{9229ABE1-8C45-B11D-ED00-FA9D9CEB3F15}"/>
                      </a:ext>
                    </a:extLst>
                  </p:cNvPr>
                  <p:cNvSpPr txBox="1"/>
                  <p:nvPr/>
                </p:nvSpPr>
                <p:spPr bwMode="auto">
                  <a:xfrm>
                    <a:off x="770057" y="2607280"/>
                    <a:ext cx="2367307" cy="1655548"/>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世界：　　</a:t>
                    </a:r>
                    <a:r>
                      <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rPr>
                      <a:t>36,904</a:t>
                    </a: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クラブ</a:t>
                    </a:r>
                    <a:endPar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endParaRPr>
                  </a:p>
                  <a:p>
                    <a:pPr>
                      <a:defRPr/>
                    </a:pP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　　　　　　</a:t>
                    </a:r>
                    <a:r>
                      <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rPr>
                      <a:t>1,187,842</a:t>
                    </a: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人</a:t>
                    </a:r>
                    <a:endPar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endParaRPr>
                  </a:p>
                  <a:p>
                    <a:pPr>
                      <a:defRPr/>
                    </a:pP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　　　　　　　　　　</a:t>
                    </a:r>
                    <a:r>
                      <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rPr>
                      <a:t>(2023</a:t>
                    </a: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年</a:t>
                    </a:r>
                    <a:r>
                      <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rPr>
                      <a:t>02</a:t>
                    </a: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月）</a:t>
                    </a:r>
                    <a:endPar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endParaRPr>
                  </a:p>
                  <a:p>
                    <a:pPr>
                      <a:defRPr/>
                    </a:pP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国内：　　　</a:t>
                    </a:r>
                    <a:r>
                      <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rPr>
                      <a:t>2,215</a:t>
                    </a: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クラブ</a:t>
                    </a:r>
                    <a:endPar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endParaRPr>
                  </a:p>
                  <a:p>
                    <a:pPr>
                      <a:defRPr/>
                    </a:pP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　　　　　　　　　</a:t>
                    </a:r>
                    <a:r>
                      <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rPr>
                      <a:t>84,311</a:t>
                    </a: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人</a:t>
                    </a: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　　　　　　　　　　　</a:t>
                    </a:r>
                    <a:endPar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endParaRPr>
                  </a:p>
                  <a:p>
                    <a:pPr>
                      <a:defRPr/>
                    </a:pP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　　　　　　　　　（</a:t>
                    </a:r>
                    <a:r>
                      <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rPr>
                      <a:t>2023</a:t>
                    </a: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年</a:t>
                    </a:r>
                    <a:r>
                      <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rPr>
                      <a:t>01</a:t>
                    </a: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月）</a:t>
                    </a:r>
                    <a:r>
                      <a:rPr lang="ja-JP" altLang="en-US" b="1" dirty="0">
                        <a:solidFill>
                          <a:schemeClr val="accent4">
                            <a:lumMod val="20000"/>
                            <a:lumOff val="80000"/>
                          </a:schemeClr>
                        </a:solidFill>
                        <a:latin typeface="Meiryo UI" panose="020B0604030504040204" pitchFamily="50" charset="-128"/>
                        <a:ea typeface="Meiryo UI" panose="020B0604030504040204" pitchFamily="50" charset="-128"/>
                      </a:rPr>
                      <a:t>　</a:t>
                    </a:r>
                    <a:endParaRPr lang="en-US" altLang="ja-JP" b="1" dirty="0">
                      <a:solidFill>
                        <a:schemeClr val="accent4">
                          <a:lumMod val="20000"/>
                          <a:lumOff val="80000"/>
                        </a:schemeClr>
                      </a:solidFill>
                      <a:latin typeface="Meiryo UI" panose="020B0604030504040204" pitchFamily="50" charset="-128"/>
                      <a:ea typeface="Meiryo UI" panose="020B0604030504040204" pitchFamily="50" charset="-128"/>
                    </a:endParaRPr>
                  </a:p>
                </p:txBody>
              </p:sp>
            </p:grpSp>
          </p:grpSp>
          <p:grpSp>
            <p:nvGrpSpPr>
              <p:cNvPr id="12" name="グループ化 11">
                <a:extLst>
                  <a:ext uri="{FF2B5EF4-FFF2-40B4-BE49-F238E27FC236}">
                    <a16:creationId xmlns:a16="http://schemas.microsoft.com/office/drawing/2014/main" id="{F355A709-A680-921C-8177-F8FA4A8FD952}"/>
                  </a:ext>
                </a:extLst>
              </p:cNvPr>
              <p:cNvGrpSpPr/>
              <p:nvPr/>
            </p:nvGrpSpPr>
            <p:grpSpPr>
              <a:xfrm>
                <a:off x="5409480" y="2740295"/>
                <a:ext cx="2882425" cy="1843244"/>
                <a:chOff x="5754860" y="4065165"/>
                <a:chExt cx="2675222" cy="1843244"/>
              </a:xfrm>
            </p:grpSpPr>
            <p:sp>
              <p:nvSpPr>
                <p:cNvPr id="91" name="吹き出し: 左矢印 90">
                  <a:extLst>
                    <a:ext uri="{FF2B5EF4-FFF2-40B4-BE49-F238E27FC236}">
                      <a16:creationId xmlns:a16="http://schemas.microsoft.com/office/drawing/2014/main" id="{05E9A751-8D64-29EC-FA6D-A3687FEE7D54}"/>
                    </a:ext>
                  </a:extLst>
                </p:cNvPr>
                <p:cNvSpPr/>
                <p:nvPr/>
              </p:nvSpPr>
              <p:spPr>
                <a:xfrm>
                  <a:off x="5754860" y="4092317"/>
                  <a:ext cx="2515057" cy="1816092"/>
                </a:xfrm>
                <a:prstGeom prst="leftArrowCallout">
                  <a:avLst>
                    <a:gd name="adj1" fmla="val 25000"/>
                    <a:gd name="adj2" fmla="val 25000"/>
                    <a:gd name="adj3" fmla="val 26653"/>
                    <a:gd name="adj4" fmla="val 7747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92" name="グループ化 91">
                  <a:extLst>
                    <a:ext uri="{FF2B5EF4-FFF2-40B4-BE49-F238E27FC236}">
                      <a16:creationId xmlns:a16="http://schemas.microsoft.com/office/drawing/2014/main" id="{20B6638A-3C7D-A226-5727-39D0BA8B175F}"/>
                    </a:ext>
                  </a:extLst>
                </p:cNvPr>
                <p:cNvGrpSpPr/>
                <p:nvPr/>
              </p:nvGrpSpPr>
              <p:grpSpPr>
                <a:xfrm>
                  <a:off x="6095999" y="4065165"/>
                  <a:ext cx="2334083" cy="1628297"/>
                  <a:chOff x="6508253" y="2558251"/>
                  <a:chExt cx="2055159" cy="1692555"/>
                </a:xfrm>
              </p:grpSpPr>
              <p:sp>
                <p:nvSpPr>
                  <p:cNvPr id="93" name="テキスト ボックス 11">
                    <a:extLst>
                      <a:ext uri="{FF2B5EF4-FFF2-40B4-BE49-F238E27FC236}">
                        <a16:creationId xmlns:a16="http://schemas.microsoft.com/office/drawing/2014/main" id="{E0CF9E9A-DF67-C455-D24C-8D78A8080022}"/>
                      </a:ext>
                    </a:extLst>
                  </p:cNvPr>
                  <p:cNvSpPr txBox="1"/>
                  <p:nvPr/>
                </p:nvSpPr>
                <p:spPr bwMode="auto">
                  <a:xfrm>
                    <a:off x="6860586" y="2558251"/>
                    <a:ext cx="1549552" cy="479884"/>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2400" b="1" dirty="0">
                        <a:solidFill>
                          <a:srgbClr val="FFFF00"/>
                        </a:solidFill>
                        <a:latin typeface="Meiryo UI" panose="020B0604030504040204" pitchFamily="50" charset="-128"/>
                        <a:ea typeface="Meiryo UI" panose="020B0604030504040204" pitchFamily="50" charset="-128"/>
                      </a:rPr>
                      <a:t>ゾーン・地域 </a:t>
                    </a:r>
                  </a:p>
                </p:txBody>
              </p:sp>
              <p:sp>
                <p:nvSpPr>
                  <p:cNvPr id="94" name="テキスト ボックス 11">
                    <a:extLst>
                      <a:ext uri="{FF2B5EF4-FFF2-40B4-BE49-F238E27FC236}">
                        <a16:creationId xmlns:a16="http://schemas.microsoft.com/office/drawing/2014/main" id="{78D4314A-6621-9A6F-7F5C-048B0DF7BB53}"/>
                      </a:ext>
                    </a:extLst>
                  </p:cNvPr>
                  <p:cNvSpPr txBox="1"/>
                  <p:nvPr/>
                </p:nvSpPr>
                <p:spPr bwMode="auto">
                  <a:xfrm>
                    <a:off x="6508253" y="2939124"/>
                    <a:ext cx="2055159" cy="1311682"/>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b="1" dirty="0">
                        <a:solidFill>
                          <a:schemeClr val="accent4">
                            <a:lumMod val="20000"/>
                            <a:lumOff val="80000"/>
                          </a:schemeClr>
                        </a:solidFill>
                        <a:latin typeface="Meiryo UI" panose="020B0604030504040204" pitchFamily="50" charset="-128"/>
                        <a:ea typeface="Meiryo UI" panose="020B0604030504040204" pitchFamily="50" charset="-128"/>
                      </a:rPr>
                      <a:t>理　　事</a:t>
                    </a:r>
                    <a:endParaRPr lang="en-US" altLang="ja-JP"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defRPr/>
                    </a:pPr>
                    <a:r>
                      <a:rPr lang="ja-JP" altLang="en-US" b="1" dirty="0">
                        <a:solidFill>
                          <a:schemeClr val="accent4">
                            <a:lumMod val="20000"/>
                            <a:lumOff val="80000"/>
                          </a:schemeClr>
                        </a:solidFill>
                        <a:latin typeface="Meiryo UI" panose="020B0604030504040204" pitchFamily="50" charset="-128"/>
                        <a:ea typeface="Meiryo UI" panose="020B0604030504040204" pitchFamily="50" charset="-128"/>
                      </a:rPr>
                      <a:t>コーディネーター</a:t>
                    </a:r>
                    <a:endParaRPr lang="en-US" altLang="ja-JP"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defRPr/>
                    </a:pPr>
                    <a:r>
                      <a:rPr lang="en-US" altLang="ja-JP" sz="1100" b="1" dirty="0">
                        <a:solidFill>
                          <a:schemeClr val="accent4">
                            <a:lumMod val="20000"/>
                            <a:lumOff val="80000"/>
                          </a:schemeClr>
                        </a:solidFill>
                        <a:latin typeface="Meiryo UI" panose="020B0604030504040204" pitchFamily="50" charset="-128"/>
                        <a:ea typeface="Meiryo UI" panose="020B0604030504040204" pitchFamily="50" charset="-128"/>
                      </a:rPr>
                      <a:t>(RC,RRFC,RPIC,E/MGA</a:t>
                    </a:r>
                  </a:p>
                  <a:p>
                    <a:pPr algn="ctr">
                      <a:defRPr/>
                    </a:pPr>
                    <a:r>
                      <a:rPr lang="ja-JP" altLang="en-US" sz="1100" b="1" dirty="0">
                        <a:solidFill>
                          <a:schemeClr val="accent4">
                            <a:lumMod val="20000"/>
                            <a:lumOff val="80000"/>
                          </a:schemeClr>
                        </a:solidFill>
                        <a:latin typeface="Meiryo UI" panose="020B0604030504040204" pitchFamily="50" charset="-128"/>
                        <a:ea typeface="Meiryo UI" panose="020B0604030504040204" pitchFamily="50" charset="-128"/>
                      </a:rPr>
                      <a:t>　　　　　　　　　　　　　　　　　</a:t>
                    </a:r>
                    <a:r>
                      <a:rPr lang="en-US" altLang="ja-JP" sz="1100" b="1" dirty="0" err="1">
                        <a:solidFill>
                          <a:schemeClr val="accent4">
                            <a:lumMod val="20000"/>
                            <a:lumOff val="80000"/>
                          </a:schemeClr>
                        </a:solidFill>
                        <a:latin typeface="Meiryo UI" panose="020B0604030504040204" pitchFamily="50" charset="-128"/>
                        <a:ea typeface="Meiryo UI" panose="020B0604030504040204" pitchFamily="50" charset="-128"/>
                      </a:rPr>
                      <a:t>etc</a:t>
                    </a:r>
                    <a:r>
                      <a:rPr lang="en-US" altLang="ja-JP" sz="1100" b="1" dirty="0">
                        <a:solidFill>
                          <a:schemeClr val="accent4">
                            <a:lumMod val="20000"/>
                            <a:lumOff val="80000"/>
                          </a:schemeClr>
                        </a:solidFill>
                        <a:latin typeface="Meiryo UI" panose="020B0604030504040204" pitchFamily="50" charset="-128"/>
                        <a:ea typeface="Meiryo UI" panose="020B0604030504040204" pitchFamily="50" charset="-128"/>
                      </a:rPr>
                      <a:t>)</a:t>
                    </a:r>
                  </a:p>
                  <a:p>
                    <a:pPr algn="ctr">
                      <a:defRPr/>
                    </a:pPr>
                    <a:r>
                      <a:rPr lang="ja-JP" altLang="en-US" b="1" dirty="0">
                        <a:solidFill>
                          <a:schemeClr val="accent4">
                            <a:lumMod val="20000"/>
                            <a:lumOff val="80000"/>
                          </a:schemeClr>
                        </a:solidFill>
                        <a:latin typeface="Meiryo UI" panose="020B0604030504040204" pitchFamily="50" charset="-128"/>
                        <a:ea typeface="Meiryo UI" panose="020B0604030504040204" pitchFamily="50" charset="-128"/>
                      </a:rPr>
                      <a:t>研修リーダー</a:t>
                    </a:r>
                    <a:endParaRPr lang="en-US" altLang="ja-JP" b="1" dirty="0">
                      <a:solidFill>
                        <a:schemeClr val="accent4">
                          <a:lumMod val="20000"/>
                          <a:lumOff val="80000"/>
                        </a:schemeClr>
                      </a:solidFill>
                      <a:latin typeface="Meiryo UI" panose="020B0604030504040204" pitchFamily="50" charset="-128"/>
                      <a:ea typeface="Meiryo UI" panose="020B0604030504040204" pitchFamily="50" charset="-128"/>
                    </a:endParaRPr>
                  </a:p>
                </p:txBody>
              </p:sp>
            </p:grpSp>
          </p:grpSp>
          <p:grpSp>
            <p:nvGrpSpPr>
              <p:cNvPr id="13" name="グループ化 12">
                <a:extLst>
                  <a:ext uri="{FF2B5EF4-FFF2-40B4-BE49-F238E27FC236}">
                    <a16:creationId xmlns:a16="http://schemas.microsoft.com/office/drawing/2014/main" id="{6667179F-3C3E-D467-34EF-D100A5235164}"/>
                  </a:ext>
                </a:extLst>
              </p:cNvPr>
              <p:cNvGrpSpPr/>
              <p:nvPr/>
            </p:nvGrpSpPr>
            <p:grpSpPr>
              <a:xfrm>
                <a:off x="273033" y="5303344"/>
                <a:ext cx="7799869" cy="550242"/>
                <a:chOff x="703735" y="1059818"/>
                <a:chExt cx="7602919" cy="550242"/>
              </a:xfrm>
            </p:grpSpPr>
            <p:sp>
              <p:nvSpPr>
                <p:cNvPr id="89" name="角丸四角形 10">
                  <a:extLst>
                    <a:ext uri="{FF2B5EF4-FFF2-40B4-BE49-F238E27FC236}">
                      <a16:creationId xmlns:a16="http://schemas.microsoft.com/office/drawing/2014/main" id="{AF620140-0CAC-B13E-6EA3-0D6188B3DA02}"/>
                    </a:ext>
                  </a:extLst>
                </p:cNvPr>
                <p:cNvSpPr/>
                <p:nvPr/>
              </p:nvSpPr>
              <p:spPr bwMode="auto">
                <a:xfrm>
                  <a:off x="703735" y="1059818"/>
                  <a:ext cx="7602919" cy="546977"/>
                </a:xfrm>
                <a:prstGeom prst="roundRect">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90" name="テキスト ボックス 89">
                  <a:extLst>
                    <a:ext uri="{FF2B5EF4-FFF2-40B4-BE49-F238E27FC236}">
                      <a16:creationId xmlns:a16="http://schemas.microsoft.com/office/drawing/2014/main" id="{E309B4C6-9754-2404-B2DC-94263A94C914}"/>
                    </a:ext>
                  </a:extLst>
                </p:cNvPr>
                <p:cNvSpPr txBox="1"/>
                <p:nvPr/>
              </p:nvSpPr>
              <p:spPr>
                <a:xfrm>
                  <a:off x="1101307" y="1086840"/>
                  <a:ext cx="3392245" cy="523220"/>
                </a:xfrm>
                <a:prstGeom prst="rect">
                  <a:avLst/>
                </a:prstGeom>
                <a:noFill/>
              </p:spPr>
              <p:txBody>
                <a:bodyPr wrap="square" rtlCol="0">
                  <a:spAutoFit/>
                </a:bodyPr>
                <a:lstStyle/>
                <a:p>
                  <a:r>
                    <a:rPr kumimoji="1" lang="ja-JP" altLang="en-US" sz="2800" b="1" dirty="0">
                      <a:solidFill>
                        <a:srgbClr val="FFFF00"/>
                      </a:solidFill>
                      <a:latin typeface="Meiryo UI" panose="020B0604030504040204" pitchFamily="50" charset="-128"/>
                      <a:ea typeface="Meiryo UI" panose="020B0604030504040204" pitchFamily="50" charset="-128"/>
                    </a:rPr>
                    <a:t>国際ロータリー（</a:t>
                  </a:r>
                  <a:r>
                    <a:rPr kumimoji="1" lang="en-US" altLang="ja-JP" sz="2800" b="1" dirty="0">
                      <a:solidFill>
                        <a:srgbClr val="FFFF00"/>
                      </a:solidFill>
                      <a:latin typeface="Meiryo UI" panose="020B0604030504040204" pitchFamily="50" charset="-128"/>
                      <a:ea typeface="Meiryo UI" panose="020B0604030504040204" pitchFamily="50" charset="-128"/>
                    </a:rPr>
                    <a:t>RI)</a:t>
                  </a:r>
                  <a:endParaRPr kumimoji="1" lang="ja-JP" altLang="en-US" sz="2800" b="1" dirty="0">
                    <a:solidFill>
                      <a:srgbClr val="FFFF00"/>
                    </a:solidFill>
                    <a:latin typeface="Meiryo UI" panose="020B0604030504040204" pitchFamily="50" charset="-128"/>
                    <a:ea typeface="Meiryo UI" panose="020B0604030504040204" pitchFamily="50" charset="-128"/>
                  </a:endParaRPr>
                </a:p>
              </p:txBody>
            </p:sp>
          </p:grpSp>
          <p:grpSp>
            <p:nvGrpSpPr>
              <p:cNvPr id="14" name="グループ化 13">
                <a:extLst>
                  <a:ext uri="{FF2B5EF4-FFF2-40B4-BE49-F238E27FC236}">
                    <a16:creationId xmlns:a16="http://schemas.microsoft.com/office/drawing/2014/main" id="{B61A3DBE-AEBF-1126-E4A3-2884CD9DDCE3}"/>
                  </a:ext>
                </a:extLst>
              </p:cNvPr>
              <p:cNvGrpSpPr/>
              <p:nvPr/>
            </p:nvGrpSpPr>
            <p:grpSpPr>
              <a:xfrm>
                <a:off x="2825460" y="2728952"/>
                <a:ext cx="2558246" cy="2043207"/>
                <a:chOff x="3213781" y="4066430"/>
                <a:chExt cx="2558246" cy="2043207"/>
              </a:xfrm>
            </p:grpSpPr>
            <p:sp>
              <p:nvSpPr>
                <p:cNvPr id="83" name="吹き出し: 左矢印 82">
                  <a:extLst>
                    <a:ext uri="{FF2B5EF4-FFF2-40B4-BE49-F238E27FC236}">
                      <a16:creationId xmlns:a16="http://schemas.microsoft.com/office/drawing/2014/main" id="{996892A8-8684-3914-3AEB-997858A5091B}"/>
                    </a:ext>
                  </a:extLst>
                </p:cNvPr>
                <p:cNvSpPr/>
                <p:nvPr/>
              </p:nvSpPr>
              <p:spPr>
                <a:xfrm>
                  <a:off x="3213781" y="4102987"/>
                  <a:ext cx="2558246" cy="1802667"/>
                </a:xfrm>
                <a:prstGeom prst="leftArrowCallout">
                  <a:avLst>
                    <a:gd name="adj1" fmla="val 25000"/>
                    <a:gd name="adj2" fmla="val 25000"/>
                    <a:gd name="adj3" fmla="val 26653"/>
                    <a:gd name="adj4" fmla="val 7747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4" name="テキスト ボックス 9">
                  <a:extLst>
                    <a:ext uri="{FF2B5EF4-FFF2-40B4-BE49-F238E27FC236}">
                      <a16:creationId xmlns:a16="http://schemas.microsoft.com/office/drawing/2014/main" id="{F745116F-82D8-EA81-7D36-4FC39AFA205D}"/>
                    </a:ext>
                  </a:extLst>
                </p:cNvPr>
                <p:cNvSpPr txBox="1"/>
                <p:nvPr/>
              </p:nvSpPr>
              <p:spPr bwMode="auto">
                <a:xfrm>
                  <a:off x="3787466" y="4412198"/>
                  <a:ext cx="1984561" cy="830997"/>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ガバナー</a:t>
                  </a:r>
                  <a:endPar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defRPr/>
                  </a:pP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地区委員</a:t>
                  </a:r>
                  <a:endPar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defRPr/>
                  </a:pPr>
                  <a:r>
                    <a:rPr lang="en-US" altLang="ja-JP" sz="1600" b="1" dirty="0">
                      <a:solidFill>
                        <a:srgbClr val="FFFF00"/>
                      </a:solidFill>
                      <a:latin typeface="Meiryo UI" panose="020B0604030504040204" pitchFamily="50" charset="-128"/>
                      <a:ea typeface="Meiryo UI" panose="020B0604030504040204" pitchFamily="50" charset="-128"/>
                    </a:rPr>
                    <a:t>R</a:t>
                  </a:r>
                  <a:r>
                    <a:rPr lang="ja-JP" altLang="en-US" sz="1600" b="1" dirty="0">
                      <a:solidFill>
                        <a:srgbClr val="FFFF00"/>
                      </a:solidFill>
                      <a:latin typeface="Meiryo UI" panose="020B0604030504040204" pitchFamily="50" charset="-128"/>
                      <a:ea typeface="Meiryo UI" panose="020B0604030504040204" pitchFamily="50" charset="-128"/>
                    </a:rPr>
                    <a:t>の友</a:t>
                  </a: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代表委員</a:t>
                  </a:r>
                  <a:r>
                    <a:rPr lang="ja-JP" altLang="en-US" sz="1600" b="1" dirty="0">
                      <a:solidFill>
                        <a:srgbClr val="FFFF00"/>
                      </a:solidFill>
                      <a:latin typeface="Meiryo UI" panose="020B0604030504040204" pitchFamily="50" charset="-128"/>
                      <a:ea typeface="Meiryo UI" panose="020B0604030504040204" pitchFamily="50" charset="-128"/>
                    </a:rPr>
                    <a:t>　　　　</a:t>
                  </a:r>
                  <a:endParaRPr lang="en-US" altLang="ja-JP" sz="1600" b="1" dirty="0">
                    <a:solidFill>
                      <a:srgbClr val="FFFF00"/>
                    </a:solidFill>
                    <a:latin typeface="Meiryo UI" panose="020B0604030504040204" pitchFamily="50" charset="-128"/>
                    <a:ea typeface="Meiryo UI" panose="020B0604030504040204" pitchFamily="50" charset="-128"/>
                  </a:endParaRPr>
                </a:p>
              </p:txBody>
            </p:sp>
            <p:sp>
              <p:nvSpPr>
                <p:cNvPr id="85" name="四角形: 角を丸くする 84">
                  <a:extLst>
                    <a:ext uri="{FF2B5EF4-FFF2-40B4-BE49-F238E27FC236}">
                      <a16:creationId xmlns:a16="http://schemas.microsoft.com/office/drawing/2014/main" id="{DF492FA6-F0BF-E9C4-6E4A-3AB992CF07EC}"/>
                    </a:ext>
                  </a:extLst>
                </p:cNvPr>
                <p:cNvSpPr/>
                <p:nvPr/>
              </p:nvSpPr>
              <p:spPr>
                <a:xfrm>
                  <a:off x="3939622" y="5283200"/>
                  <a:ext cx="1659932" cy="548640"/>
                </a:xfrm>
                <a:prstGeom prst="roundRect">
                  <a:avLst>
                    <a:gd name="adj" fmla="val 22006"/>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6" name="テキスト ボックス 11">
                  <a:extLst>
                    <a:ext uri="{FF2B5EF4-FFF2-40B4-BE49-F238E27FC236}">
                      <a16:creationId xmlns:a16="http://schemas.microsoft.com/office/drawing/2014/main" id="{236727C3-DF83-E424-E571-66DC75EBD118}"/>
                    </a:ext>
                  </a:extLst>
                </p:cNvPr>
                <p:cNvSpPr txBox="1"/>
                <p:nvPr/>
              </p:nvSpPr>
              <p:spPr bwMode="auto">
                <a:xfrm>
                  <a:off x="4260412" y="4066430"/>
                  <a:ext cx="1281756" cy="477475"/>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2400" b="1" dirty="0">
                      <a:solidFill>
                        <a:srgbClr val="FFFF00"/>
                      </a:solidFill>
                      <a:latin typeface="Meiryo UI" panose="020B0604030504040204" pitchFamily="50" charset="-128"/>
                      <a:ea typeface="Meiryo UI" panose="020B0604030504040204" pitchFamily="50" charset="-128"/>
                    </a:rPr>
                    <a:t>地　　区　</a:t>
                  </a:r>
                </a:p>
              </p:txBody>
            </p:sp>
            <p:sp>
              <p:nvSpPr>
                <p:cNvPr id="87" name="四角形: 角を丸くする 86">
                  <a:extLst>
                    <a:ext uri="{FF2B5EF4-FFF2-40B4-BE49-F238E27FC236}">
                      <a16:creationId xmlns:a16="http://schemas.microsoft.com/office/drawing/2014/main" id="{408DD722-3855-655F-62A0-166EA48A09D3}"/>
                    </a:ext>
                  </a:extLst>
                </p:cNvPr>
                <p:cNvSpPr/>
                <p:nvPr/>
              </p:nvSpPr>
              <p:spPr>
                <a:xfrm>
                  <a:off x="3922939" y="4451479"/>
                  <a:ext cx="1676615" cy="756378"/>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8" name="テキスト ボックス 9">
                  <a:extLst>
                    <a:ext uri="{FF2B5EF4-FFF2-40B4-BE49-F238E27FC236}">
                      <a16:creationId xmlns:a16="http://schemas.microsoft.com/office/drawing/2014/main" id="{D6650A1B-1E7D-7CD2-8CB2-981FAB4D1EE0}"/>
                    </a:ext>
                  </a:extLst>
                </p:cNvPr>
                <p:cNvSpPr txBox="1"/>
                <p:nvPr/>
              </p:nvSpPr>
              <p:spPr bwMode="auto">
                <a:xfrm>
                  <a:off x="3777307" y="5278640"/>
                  <a:ext cx="1984561" cy="830997"/>
                </a:xfrm>
                <a:prstGeom prst="rect">
                  <a:avLst/>
                </a:prstGeom>
                <a:noFill/>
                <a:ln>
                  <a:no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審議会代表議員</a:t>
                  </a:r>
                  <a:endPar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defRPr/>
                  </a:pPr>
                  <a:r>
                    <a:rPr lang="ja-JP" altLang="en-US" sz="1600" b="1" dirty="0">
                      <a:solidFill>
                        <a:schemeClr val="accent4">
                          <a:lumMod val="20000"/>
                          <a:lumOff val="80000"/>
                        </a:schemeClr>
                      </a:solidFill>
                      <a:latin typeface="Meiryo UI" panose="020B0604030504040204" pitchFamily="50" charset="-128"/>
                      <a:ea typeface="Meiryo UI" panose="020B0604030504040204" pitchFamily="50" charset="-128"/>
                    </a:rPr>
                    <a:t>理事指名委員</a:t>
                  </a:r>
                  <a:endParaRPr lang="en-US" altLang="ja-JP" sz="1600"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defRPr/>
                  </a:pPr>
                  <a:r>
                    <a:rPr lang="ja-JP" altLang="en-US" sz="1600" b="1" dirty="0">
                      <a:solidFill>
                        <a:srgbClr val="FFFF00"/>
                      </a:solidFill>
                      <a:latin typeface="Meiryo UI" panose="020B0604030504040204" pitchFamily="50" charset="-128"/>
                      <a:ea typeface="Meiryo UI" panose="020B0604030504040204" pitchFamily="50" charset="-128"/>
                    </a:rPr>
                    <a:t>　　　　</a:t>
                  </a:r>
                  <a:endParaRPr lang="en-US" altLang="ja-JP" sz="1600" b="1" dirty="0">
                    <a:solidFill>
                      <a:srgbClr val="FFFF00"/>
                    </a:solidFill>
                    <a:latin typeface="Meiryo UI" panose="020B0604030504040204" pitchFamily="50" charset="-128"/>
                    <a:ea typeface="Meiryo UI" panose="020B0604030504040204" pitchFamily="50" charset="-128"/>
                  </a:endParaRPr>
                </a:p>
              </p:txBody>
            </p:sp>
          </p:grpSp>
          <p:grpSp>
            <p:nvGrpSpPr>
              <p:cNvPr id="15" name="グループ化 14">
                <a:extLst>
                  <a:ext uri="{FF2B5EF4-FFF2-40B4-BE49-F238E27FC236}">
                    <a16:creationId xmlns:a16="http://schemas.microsoft.com/office/drawing/2014/main" id="{21791550-78C1-1EF6-4FD1-8F528FD11A2B}"/>
                  </a:ext>
                </a:extLst>
              </p:cNvPr>
              <p:cNvGrpSpPr/>
              <p:nvPr/>
            </p:nvGrpSpPr>
            <p:grpSpPr>
              <a:xfrm>
                <a:off x="229705" y="2229642"/>
                <a:ext cx="11812130" cy="477813"/>
                <a:chOff x="227470" y="2274409"/>
                <a:chExt cx="11893772" cy="477813"/>
              </a:xfrm>
            </p:grpSpPr>
            <p:sp>
              <p:nvSpPr>
                <p:cNvPr id="81" name="角丸四角形 10">
                  <a:extLst>
                    <a:ext uri="{FF2B5EF4-FFF2-40B4-BE49-F238E27FC236}">
                      <a16:creationId xmlns:a16="http://schemas.microsoft.com/office/drawing/2014/main" id="{F99C8780-14C6-3FB8-1680-274944851287}"/>
                    </a:ext>
                  </a:extLst>
                </p:cNvPr>
                <p:cNvSpPr/>
                <p:nvPr/>
              </p:nvSpPr>
              <p:spPr bwMode="auto">
                <a:xfrm>
                  <a:off x="227470" y="2274409"/>
                  <a:ext cx="11893772" cy="477813"/>
                </a:xfrm>
                <a:prstGeom prst="roundRect">
                  <a:avLst/>
                </a:prstGeom>
                <a:solidFill>
                  <a:schemeClr val="accent1">
                    <a:lumMod val="75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82" name="正方形/長方形 81">
                  <a:extLst>
                    <a:ext uri="{FF2B5EF4-FFF2-40B4-BE49-F238E27FC236}">
                      <a16:creationId xmlns:a16="http://schemas.microsoft.com/office/drawing/2014/main" id="{C52D558C-CCFF-B909-9DAC-DE3305DD291C}"/>
                    </a:ext>
                  </a:extLst>
                </p:cNvPr>
                <p:cNvSpPr/>
                <p:nvPr/>
              </p:nvSpPr>
              <p:spPr>
                <a:xfrm>
                  <a:off x="2679426" y="2282483"/>
                  <a:ext cx="6989861" cy="461665"/>
                </a:xfrm>
                <a:prstGeom prst="rect">
                  <a:avLst/>
                </a:prstGeom>
              </p:spPr>
              <p:txBody>
                <a:bodyPr wrap="square">
                  <a:spAutoFit/>
                </a:bodyPr>
                <a:lstStyle/>
                <a:p>
                  <a:pPr>
                    <a:lnSpc>
                      <a:spcPct val="100000"/>
                    </a:lnSpc>
                    <a:spcBef>
                      <a:spcPct val="0"/>
                    </a:spcBef>
                    <a:buFontTx/>
                    <a:buNone/>
                  </a:pP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元気なクラブづくり（行動計画）推進　＋　ポリオ根絶</a:t>
                  </a:r>
                </a:p>
              </p:txBody>
            </p:sp>
          </p:grpSp>
          <p:grpSp>
            <p:nvGrpSpPr>
              <p:cNvPr id="16" name="グループ化 15">
                <a:extLst>
                  <a:ext uri="{FF2B5EF4-FFF2-40B4-BE49-F238E27FC236}">
                    <a16:creationId xmlns:a16="http://schemas.microsoft.com/office/drawing/2014/main" id="{ABD5639B-BF7A-0547-570C-016271C8DFE1}"/>
                  </a:ext>
                </a:extLst>
              </p:cNvPr>
              <p:cNvGrpSpPr/>
              <p:nvPr/>
            </p:nvGrpSpPr>
            <p:grpSpPr>
              <a:xfrm>
                <a:off x="291790" y="4607847"/>
                <a:ext cx="5091916" cy="614573"/>
                <a:chOff x="291790" y="4607847"/>
                <a:chExt cx="5091916" cy="614573"/>
              </a:xfrm>
            </p:grpSpPr>
            <p:grpSp>
              <p:nvGrpSpPr>
                <p:cNvPr id="77" name="グループ化 76">
                  <a:extLst>
                    <a:ext uri="{FF2B5EF4-FFF2-40B4-BE49-F238E27FC236}">
                      <a16:creationId xmlns:a16="http://schemas.microsoft.com/office/drawing/2014/main" id="{2DF873AF-571D-8640-9921-3373A1A20126}"/>
                    </a:ext>
                  </a:extLst>
                </p:cNvPr>
                <p:cNvGrpSpPr/>
                <p:nvPr/>
              </p:nvGrpSpPr>
              <p:grpSpPr>
                <a:xfrm>
                  <a:off x="291790" y="4647084"/>
                  <a:ext cx="5081757" cy="575336"/>
                  <a:chOff x="272600" y="4647084"/>
                  <a:chExt cx="2466939" cy="575336"/>
                </a:xfrm>
              </p:grpSpPr>
              <p:sp>
                <p:nvSpPr>
                  <p:cNvPr id="79" name="角丸四角形 12">
                    <a:extLst>
                      <a:ext uri="{FF2B5EF4-FFF2-40B4-BE49-F238E27FC236}">
                        <a16:creationId xmlns:a16="http://schemas.microsoft.com/office/drawing/2014/main" id="{58C24F65-DD3E-12F7-7C46-1BD9F5836C54}"/>
                      </a:ext>
                    </a:extLst>
                  </p:cNvPr>
                  <p:cNvSpPr/>
                  <p:nvPr/>
                </p:nvSpPr>
                <p:spPr bwMode="auto">
                  <a:xfrm>
                    <a:off x="272600" y="4647084"/>
                    <a:ext cx="2466939" cy="575336"/>
                  </a:xfrm>
                  <a:prstGeom prst="roundRect">
                    <a:avLst>
                      <a:gd name="adj" fmla="val 18187"/>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80" name="テキスト ボックス 79">
                    <a:extLst>
                      <a:ext uri="{FF2B5EF4-FFF2-40B4-BE49-F238E27FC236}">
                        <a16:creationId xmlns:a16="http://schemas.microsoft.com/office/drawing/2014/main" id="{6FD77483-7CAA-2020-FF41-1045C5FD9B21}"/>
                      </a:ext>
                    </a:extLst>
                  </p:cNvPr>
                  <p:cNvSpPr txBox="1"/>
                  <p:nvPr/>
                </p:nvSpPr>
                <p:spPr bwMode="auto">
                  <a:xfrm>
                    <a:off x="347560" y="4722853"/>
                    <a:ext cx="1158509" cy="400110"/>
                  </a:xfrm>
                  <a:prstGeom prst="rect">
                    <a:avLst/>
                  </a:prstGeom>
                  <a:noFill/>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2000" b="1" dirty="0">
                        <a:solidFill>
                          <a:srgbClr val="FFFF00"/>
                        </a:solidFill>
                        <a:latin typeface="Meiryo UI" panose="020B0604030504040204" pitchFamily="50" charset="-128"/>
                        <a:ea typeface="Meiryo UI" panose="020B0604030504040204" pitchFamily="50" charset="-128"/>
                      </a:rPr>
                      <a:t>ローターアクトクラブ　</a:t>
                    </a:r>
                  </a:p>
                </p:txBody>
              </p:sp>
            </p:grpSp>
            <p:sp>
              <p:nvSpPr>
                <p:cNvPr id="78" name="テキスト ボックス 77">
                  <a:extLst>
                    <a:ext uri="{FF2B5EF4-FFF2-40B4-BE49-F238E27FC236}">
                      <a16:creationId xmlns:a16="http://schemas.microsoft.com/office/drawing/2014/main" id="{4104DA81-A108-89A3-A3CD-AFEC7A321A34}"/>
                    </a:ext>
                  </a:extLst>
                </p:cNvPr>
                <p:cNvSpPr txBox="1"/>
                <p:nvPr/>
              </p:nvSpPr>
              <p:spPr>
                <a:xfrm>
                  <a:off x="2570702" y="4607847"/>
                  <a:ext cx="2813004" cy="584775"/>
                </a:xfrm>
                <a:prstGeom prst="rect">
                  <a:avLst/>
                </a:prstGeom>
                <a:noFill/>
              </p:spPr>
              <p:txBody>
                <a:bodyPr wrap="square">
                  <a:spAutoFit/>
                </a:bodyPr>
                <a:lstStyle/>
                <a:p>
                  <a:pPr algn="r">
                    <a:defRPr/>
                  </a:pPr>
                  <a:r>
                    <a:rPr lang="ja-JP" altLang="en-US" sz="1800" b="1" dirty="0">
                      <a:solidFill>
                        <a:schemeClr val="accent4">
                          <a:lumMod val="20000"/>
                          <a:lumOff val="80000"/>
                        </a:schemeClr>
                      </a:solidFill>
                      <a:latin typeface="Meiryo UI" panose="020B0604030504040204" pitchFamily="50" charset="-128"/>
                      <a:ea typeface="Meiryo UI" panose="020B0604030504040204" pitchFamily="50" charset="-128"/>
                    </a:rPr>
                    <a:t>世界：　　　　　</a:t>
                  </a:r>
                  <a:r>
                    <a:rPr lang="en-US" altLang="ja-JP" sz="1400" b="1" dirty="0">
                      <a:solidFill>
                        <a:schemeClr val="accent4">
                          <a:lumMod val="20000"/>
                          <a:lumOff val="80000"/>
                        </a:schemeClr>
                      </a:solidFill>
                      <a:latin typeface="Meiryo UI" panose="020B0604030504040204" pitchFamily="50" charset="-128"/>
                      <a:ea typeface="Meiryo UI" panose="020B0604030504040204" pitchFamily="50" charset="-128"/>
                    </a:rPr>
                    <a:t>11,185</a:t>
                  </a:r>
                  <a:r>
                    <a:rPr lang="ja-JP" altLang="en-US" sz="1400" b="1" dirty="0">
                      <a:solidFill>
                        <a:schemeClr val="accent4">
                          <a:lumMod val="20000"/>
                          <a:lumOff val="80000"/>
                        </a:schemeClr>
                      </a:solidFill>
                      <a:latin typeface="Meiryo UI" panose="020B0604030504040204" pitchFamily="50" charset="-128"/>
                      <a:ea typeface="Meiryo UI" panose="020B0604030504040204" pitchFamily="50" charset="-128"/>
                    </a:rPr>
                    <a:t>クラブ</a:t>
                  </a:r>
                  <a:endParaRPr lang="en-US" altLang="ja-JP" sz="1400" b="1" dirty="0">
                    <a:solidFill>
                      <a:schemeClr val="accent4">
                        <a:lumMod val="20000"/>
                        <a:lumOff val="80000"/>
                      </a:schemeClr>
                    </a:solidFill>
                    <a:latin typeface="Meiryo UI" panose="020B0604030504040204" pitchFamily="50" charset="-128"/>
                    <a:ea typeface="Meiryo UI" panose="020B0604030504040204" pitchFamily="50" charset="-128"/>
                  </a:endParaRPr>
                </a:p>
                <a:p>
                  <a:pPr algn="r">
                    <a:defRPr/>
                  </a:pPr>
                  <a:r>
                    <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rPr>
                    <a:t>(2023</a:t>
                  </a: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年</a:t>
                  </a:r>
                  <a:r>
                    <a:rPr lang="en-US" altLang="ja-JP" sz="1200" b="1">
                      <a:solidFill>
                        <a:schemeClr val="accent4">
                          <a:lumMod val="20000"/>
                          <a:lumOff val="80000"/>
                        </a:schemeClr>
                      </a:solidFill>
                      <a:latin typeface="Meiryo UI" panose="020B0604030504040204" pitchFamily="50" charset="-128"/>
                      <a:ea typeface="Meiryo UI" panose="020B0604030504040204" pitchFamily="50" charset="-128"/>
                    </a:rPr>
                    <a:t>02</a:t>
                  </a:r>
                  <a:r>
                    <a:rPr lang="ja-JP" altLang="en-US" sz="1200" b="1">
                      <a:solidFill>
                        <a:schemeClr val="accent4">
                          <a:lumMod val="20000"/>
                          <a:lumOff val="80000"/>
                        </a:schemeClr>
                      </a:solidFill>
                      <a:latin typeface="Meiryo UI" panose="020B0604030504040204" pitchFamily="50" charset="-128"/>
                      <a:ea typeface="Meiryo UI" panose="020B0604030504040204" pitchFamily="50" charset="-128"/>
                    </a:rPr>
                    <a:t>月</a:t>
                  </a:r>
                  <a:r>
                    <a:rPr lang="en-US" altLang="ja-JP" sz="1200" b="1" dirty="0">
                      <a:solidFill>
                        <a:schemeClr val="accent4">
                          <a:lumMod val="20000"/>
                          <a:lumOff val="80000"/>
                        </a:schemeClr>
                      </a:solidFill>
                      <a:latin typeface="Meiryo UI" panose="020B0604030504040204" pitchFamily="50" charset="-128"/>
                      <a:ea typeface="Meiryo UI" panose="020B0604030504040204" pitchFamily="50" charset="-128"/>
                    </a:rPr>
                    <a:t>)</a:t>
                  </a:r>
                  <a:r>
                    <a:rPr lang="ja-JP" altLang="en-US" sz="1200" b="1" dirty="0">
                      <a:solidFill>
                        <a:schemeClr val="accent4">
                          <a:lumMod val="20000"/>
                          <a:lumOff val="80000"/>
                        </a:schemeClr>
                      </a:solidFill>
                      <a:latin typeface="Meiryo UI" panose="020B0604030504040204" pitchFamily="50" charset="-128"/>
                      <a:ea typeface="Meiryo UI" panose="020B0604030504040204" pitchFamily="50" charset="-128"/>
                    </a:rPr>
                    <a:t>　     </a:t>
                  </a:r>
                  <a:r>
                    <a:rPr lang="en-US" altLang="ja-JP" sz="1400" b="1" dirty="0">
                      <a:solidFill>
                        <a:schemeClr val="accent4">
                          <a:lumMod val="20000"/>
                          <a:lumOff val="80000"/>
                        </a:schemeClr>
                      </a:solidFill>
                      <a:latin typeface="Meiryo UI" panose="020B0604030504040204" pitchFamily="50" charset="-128"/>
                      <a:ea typeface="Meiryo UI" panose="020B0604030504040204" pitchFamily="50" charset="-128"/>
                    </a:rPr>
                    <a:t>174,891</a:t>
                  </a:r>
                  <a:r>
                    <a:rPr lang="ja-JP" altLang="en-US" sz="1400" b="1" dirty="0">
                      <a:solidFill>
                        <a:schemeClr val="accent4">
                          <a:lumMod val="20000"/>
                          <a:lumOff val="80000"/>
                        </a:schemeClr>
                      </a:solidFill>
                      <a:latin typeface="Meiryo UI" panose="020B0604030504040204" pitchFamily="50" charset="-128"/>
                      <a:ea typeface="Meiryo UI" panose="020B0604030504040204" pitchFamily="50" charset="-128"/>
                    </a:rPr>
                    <a:t>人　　　　　　　　</a:t>
                  </a:r>
                  <a:endParaRPr lang="ja-JP" altLang="en-US" dirty="0"/>
                </a:p>
              </p:txBody>
            </p:sp>
          </p:grpSp>
          <p:grpSp>
            <p:nvGrpSpPr>
              <p:cNvPr id="17" name="グループ化 16">
                <a:extLst>
                  <a:ext uri="{FF2B5EF4-FFF2-40B4-BE49-F238E27FC236}">
                    <a16:creationId xmlns:a16="http://schemas.microsoft.com/office/drawing/2014/main" id="{6E505CE6-8E07-9872-EAF9-239034A748A5}"/>
                  </a:ext>
                </a:extLst>
              </p:cNvPr>
              <p:cNvGrpSpPr/>
              <p:nvPr/>
            </p:nvGrpSpPr>
            <p:grpSpPr>
              <a:xfrm>
                <a:off x="229705" y="5949282"/>
                <a:ext cx="11812130" cy="777097"/>
                <a:chOff x="224598" y="6023462"/>
                <a:chExt cx="11812130" cy="777097"/>
              </a:xfrm>
            </p:grpSpPr>
            <p:grpSp>
              <p:nvGrpSpPr>
                <p:cNvPr id="68" name="グループ化 67">
                  <a:extLst>
                    <a:ext uri="{FF2B5EF4-FFF2-40B4-BE49-F238E27FC236}">
                      <a16:creationId xmlns:a16="http://schemas.microsoft.com/office/drawing/2014/main" id="{3EF784FF-9941-BE88-57D6-885E6B17C2CE}"/>
                    </a:ext>
                  </a:extLst>
                </p:cNvPr>
                <p:cNvGrpSpPr/>
                <p:nvPr/>
              </p:nvGrpSpPr>
              <p:grpSpPr>
                <a:xfrm>
                  <a:off x="224598" y="6023462"/>
                  <a:ext cx="11812130" cy="777097"/>
                  <a:chOff x="70758" y="6003905"/>
                  <a:chExt cx="12050484" cy="777097"/>
                </a:xfrm>
                <a:solidFill>
                  <a:schemeClr val="accent1">
                    <a:lumMod val="75000"/>
                  </a:schemeClr>
                </a:solidFill>
              </p:grpSpPr>
              <p:sp>
                <p:nvSpPr>
                  <p:cNvPr id="70" name="角丸四角形 58">
                    <a:extLst>
                      <a:ext uri="{FF2B5EF4-FFF2-40B4-BE49-F238E27FC236}">
                        <a16:creationId xmlns:a16="http://schemas.microsoft.com/office/drawing/2014/main" id="{8C16846F-6694-54B0-2F77-75F7FFE98425}"/>
                      </a:ext>
                    </a:extLst>
                  </p:cNvPr>
                  <p:cNvSpPr/>
                  <p:nvPr/>
                </p:nvSpPr>
                <p:spPr bwMode="auto">
                  <a:xfrm>
                    <a:off x="70758" y="6003905"/>
                    <a:ext cx="12050484" cy="777097"/>
                  </a:xfrm>
                  <a:prstGeom prst="roundRect">
                    <a:avLst>
                      <a:gd name="adj" fmla="val 16810"/>
                    </a:avLst>
                  </a:prstGeom>
                  <a:grp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grpSp>
                <p:nvGrpSpPr>
                  <p:cNvPr id="71" name="グループ化 70">
                    <a:extLst>
                      <a:ext uri="{FF2B5EF4-FFF2-40B4-BE49-F238E27FC236}">
                        <a16:creationId xmlns:a16="http://schemas.microsoft.com/office/drawing/2014/main" id="{F9D7D0EF-1988-4058-AFA8-160903565FCF}"/>
                      </a:ext>
                    </a:extLst>
                  </p:cNvPr>
                  <p:cNvGrpSpPr/>
                  <p:nvPr/>
                </p:nvGrpSpPr>
                <p:grpSpPr>
                  <a:xfrm>
                    <a:off x="356756" y="6136264"/>
                    <a:ext cx="11572285" cy="510206"/>
                    <a:chOff x="734856" y="5995269"/>
                    <a:chExt cx="11572285" cy="510206"/>
                  </a:xfrm>
                  <a:grpFill/>
                </p:grpSpPr>
                <p:sp>
                  <p:nvSpPr>
                    <p:cNvPr id="72" name="正方形/長方形 71">
                      <a:extLst>
                        <a:ext uri="{FF2B5EF4-FFF2-40B4-BE49-F238E27FC236}">
                          <a16:creationId xmlns:a16="http://schemas.microsoft.com/office/drawing/2014/main" id="{E6EED5E4-F9B7-792B-CB27-613E160AAB53}"/>
                        </a:ext>
                      </a:extLst>
                    </p:cNvPr>
                    <p:cNvSpPr>
                      <a:spLocks noChangeArrowheads="1"/>
                    </p:cNvSpPr>
                    <p:nvPr/>
                  </p:nvSpPr>
                  <p:spPr bwMode="auto">
                    <a:xfrm>
                      <a:off x="8673743" y="6020625"/>
                      <a:ext cx="1761599"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00000"/>
                        </a:lnSpc>
                        <a:spcBef>
                          <a:spcPct val="0"/>
                        </a:spcBef>
                        <a:buFontTx/>
                        <a:buNone/>
                      </a:pP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ビジョン声明</a:t>
                      </a:r>
                    </a:p>
                  </p:txBody>
                </p:sp>
                <p:sp>
                  <p:nvSpPr>
                    <p:cNvPr id="73" name="正方形/長方形 72">
                      <a:extLst>
                        <a:ext uri="{FF2B5EF4-FFF2-40B4-BE49-F238E27FC236}">
                          <a16:creationId xmlns:a16="http://schemas.microsoft.com/office/drawing/2014/main" id="{7DF9135F-F8D2-E97F-834D-D236C3C36BFB}"/>
                        </a:ext>
                      </a:extLst>
                    </p:cNvPr>
                    <p:cNvSpPr>
                      <a:spLocks noChangeArrowheads="1"/>
                    </p:cNvSpPr>
                    <p:nvPr/>
                  </p:nvSpPr>
                  <p:spPr bwMode="auto">
                    <a:xfrm>
                      <a:off x="734856" y="6033738"/>
                      <a:ext cx="2383031"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00000"/>
                        </a:lnSpc>
                        <a:spcBef>
                          <a:spcPct val="0"/>
                        </a:spcBef>
                        <a:buFontTx/>
                        <a:buNone/>
                      </a:pP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ロータリーの目的</a:t>
                      </a:r>
                    </a:p>
                  </p:txBody>
                </p:sp>
                <p:sp>
                  <p:nvSpPr>
                    <p:cNvPr id="74" name="正方形/長方形 73">
                      <a:extLst>
                        <a:ext uri="{FF2B5EF4-FFF2-40B4-BE49-F238E27FC236}">
                          <a16:creationId xmlns:a16="http://schemas.microsoft.com/office/drawing/2014/main" id="{5FC5785E-B6EB-5026-5171-9A027142F364}"/>
                        </a:ext>
                      </a:extLst>
                    </p:cNvPr>
                    <p:cNvSpPr>
                      <a:spLocks noChangeArrowheads="1"/>
                    </p:cNvSpPr>
                    <p:nvPr/>
                  </p:nvSpPr>
                  <p:spPr bwMode="auto">
                    <a:xfrm>
                      <a:off x="6295636" y="6043810"/>
                      <a:ext cx="2072315"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00000"/>
                        </a:lnSpc>
                        <a:spcBef>
                          <a:spcPct val="0"/>
                        </a:spcBef>
                        <a:buFontTx/>
                        <a:buNone/>
                      </a:pP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中核的価値観</a:t>
                      </a:r>
                    </a:p>
                  </p:txBody>
                </p:sp>
                <p:sp>
                  <p:nvSpPr>
                    <p:cNvPr id="75" name="正方形/長方形 74">
                      <a:extLst>
                        <a:ext uri="{FF2B5EF4-FFF2-40B4-BE49-F238E27FC236}">
                          <a16:creationId xmlns:a16="http://schemas.microsoft.com/office/drawing/2014/main" id="{A56B5F01-1FA1-1D6B-C548-839BAD53AC7E}"/>
                        </a:ext>
                      </a:extLst>
                    </p:cNvPr>
                    <p:cNvSpPr>
                      <a:spLocks noChangeArrowheads="1"/>
                    </p:cNvSpPr>
                    <p:nvPr/>
                  </p:nvSpPr>
                  <p:spPr bwMode="auto">
                    <a:xfrm>
                      <a:off x="3266111" y="6043809"/>
                      <a:ext cx="1786129"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00000"/>
                        </a:lnSpc>
                        <a:spcBef>
                          <a:spcPct val="0"/>
                        </a:spcBef>
                        <a:buFontTx/>
                        <a:buNone/>
                      </a:pP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四つのテスト</a:t>
                      </a:r>
                    </a:p>
                  </p:txBody>
                </p:sp>
                <p:sp>
                  <p:nvSpPr>
                    <p:cNvPr id="76" name="正方形/長方形 75">
                      <a:extLst>
                        <a:ext uri="{FF2B5EF4-FFF2-40B4-BE49-F238E27FC236}">
                          <a16:creationId xmlns:a16="http://schemas.microsoft.com/office/drawing/2014/main" id="{A07D409C-378A-2C35-244B-7F4548E11DD9}"/>
                        </a:ext>
                      </a:extLst>
                    </p:cNvPr>
                    <p:cNvSpPr>
                      <a:spLocks noChangeArrowheads="1"/>
                    </p:cNvSpPr>
                    <p:nvPr/>
                  </p:nvSpPr>
                  <p:spPr bwMode="auto">
                    <a:xfrm>
                      <a:off x="10862802" y="5995269"/>
                      <a:ext cx="1444339"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00000"/>
                        </a:lnSpc>
                        <a:spcBef>
                          <a:spcPct val="0"/>
                        </a:spcBef>
                        <a:buFontTx/>
                        <a:buNone/>
                      </a:pP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行動計画</a:t>
                      </a:r>
                    </a:p>
                  </p:txBody>
                </p:sp>
              </p:grpSp>
            </p:grpSp>
            <p:sp>
              <p:nvSpPr>
                <p:cNvPr id="69" name="正方形/長方形 68">
                  <a:extLst>
                    <a:ext uri="{FF2B5EF4-FFF2-40B4-BE49-F238E27FC236}">
                      <a16:creationId xmlns:a16="http://schemas.microsoft.com/office/drawing/2014/main" id="{9FB00BAE-CBB7-F4DA-C5F4-8DDE2AAEB134}"/>
                    </a:ext>
                  </a:extLst>
                </p:cNvPr>
                <p:cNvSpPr>
                  <a:spLocks noChangeArrowheads="1"/>
                </p:cNvSpPr>
                <p:nvPr/>
              </p:nvSpPr>
              <p:spPr bwMode="auto">
                <a:xfrm>
                  <a:off x="4787646" y="6217411"/>
                  <a:ext cx="1005403" cy="461665"/>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00000"/>
                    </a:lnSpc>
                    <a:spcBef>
                      <a:spcPct val="0"/>
                    </a:spcBef>
                    <a:buFontTx/>
                    <a:buNone/>
                  </a:pP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奉　仕</a:t>
                  </a:r>
                </a:p>
              </p:txBody>
            </p:sp>
          </p:grpSp>
          <p:grpSp>
            <p:nvGrpSpPr>
              <p:cNvPr id="18" name="グループ化 17">
                <a:extLst>
                  <a:ext uri="{FF2B5EF4-FFF2-40B4-BE49-F238E27FC236}">
                    <a16:creationId xmlns:a16="http://schemas.microsoft.com/office/drawing/2014/main" id="{5B2545E8-8FC9-01A0-DD0A-76878FC87A0D}"/>
                  </a:ext>
                </a:extLst>
              </p:cNvPr>
              <p:cNvGrpSpPr/>
              <p:nvPr/>
            </p:nvGrpSpPr>
            <p:grpSpPr>
              <a:xfrm>
                <a:off x="8297520" y="2826535"/>
                <a:ext cx="3640237" cy="2877289"/>
                <a:chOff x="8411820" y="2826535"/>
                <a:chExt cx="3640237" cy="2877289"/>
              </a:xfrm>
            </p:grpSpPr>
            <p:grpSp>
              <p:nvGrpSpPr>
                <p:cNvPr id="43" name="グループ化 42">
                  <a:extLst>
                    <a:ext uri="{FF2B5EF4-FFF2-40B4-BE49-F238E27FC236}">
                      <a16:creationId xmlns:a16="http://schemas.microsoft.com/office/drawing/2014/main" id="{E59E987E-23B5-F252-F5FF-14442990DD13}"/>
                    </a:ext>
                  </a:extLst>
                </p:cNvPr>
                <p:cNvGrpSpPr/>
                <p:nvPr/>
              </p:nvGrpSpPr>
              <p:grpSpPr>
                <a:xfrm>
                  <a:off x="8411820" y="2826535"/>
                  <a:ext cx="417039" cy="2861268"/>
                  <a:chOff x="7170207" y="2904546"/>
                  <a:chExt cx="417039" cy="2861268"/>
                </a:xfrm>
              </p:grpSpPr>
              <p:sp>
                <p:nvSpPr>
                  <p:cNvPr id="66" name="角丸四角形 12">
                    <a:extLst>
                      <a:ext uri="{FF2B5EF4-FFF2-40B4-BE49-F238E27FC236}">
                        <a16:creationId xmlns:a16="http://schemas.microsoft.com/office/drawing/2014/main" id="{361B2462-6914-5D91-6504-DB68702ED271}"/>
                      </a:ext>
                    </a:extLst>
                  </p:cNvPr>
                  <p:cNvSpPr/>
                  <p:nvPr/>
                </p:nvSpPr>
                <p:spPr bwMode="auto">
                  <a:xfrm>
                    <a:off x="7170207" y="2909452"/>
                    <a:ext cx="387247" cy="2856362"/>
                  </a:xfrm>
                  <a:prstGeom prst="roundRect">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67" name="テキスト ボックス 66">
                    <a:extLst>
                      <a:ext uri="{FF2B5EF4-FFF2-40B4-BE49-F238E27FC236}">
                        <a16:creationId xmlns:a16="http://schemas.microsoft.com/office/drawing/2014/main" id="{622D94DE-7151-8C61-25EC-52D461C293D1}"/>
                      </a:ext>
                    </a:extLst>
                  </p:cNvPr>
                  <p:cNvSpPr txBox="1"/>
                  <p:nvPr/>
                </p:nvSpPr>
                <p:spPr>
                  <a:xfrm>
                    <a:off x="7199999" y="2904546"/>
                    <a:ext cx="387247" cy="2856362"/>
                  </a:xfrm>
                  <a:prstGeom prst="rect">
                    <a:avLst/>
                  </a:prstGeom>
                  <a:noFill/>
                </p:spPr>
                <p:txBody>
                  <a:bodyPr vert="eaVert" wrap="square" rtlCol="0">
                    <a:spAutoFit/>
                  </a:bodyPr>
                  <a:lstStyle/>
                  <a:p>
                    <a:r>
                      <a:rPr lang="en-US" altLang="ja-JP" b="1" dirty="0">
                        <a:solidFill>
                          <a:schemeClr val="accent4">
                            <a:lumMod val="20000"/>
                            <a:lumOff val="80000"/>
                          </a:schemeClr>
                        </a:solidFill>
                      </a:rPr>
                      <a:t>(</a:t>
                    </a:r>
                    <a:r>
                      <a:rPr lang="ja-JP" altLang="en-US" b="1" dirty="0">
                        <a:solidFill>
                          <a:srgbClr val="FFFF00"/>
                        </a:solidFill>
                      </a:rPr>
                      <a:t>公財</a:t>
                    </a:r>
                    <a:r>
                      <a:rPr lang="en-US" altLang="ja-JP" b="1" dirty="0">
                        <a:solidFill>
                          <a:srgbClr val="FFFF00"/>
                        </a:solidFill>
                      </a:rPr>
                      <a:t>)</a:t>
                    </a:r>
                    <a:r>
                      <a:rPr lang="ja-JP" altLang="en-US" b="1" dirty="0">
                        <a:solidFill>
                          <a:srgbClr val="FFFF00"/>
                        </a:solidFill>
                      </a:rPr>
                      <a:t>ロータリー日本財団</a:t>
                    </a:r>
                    <a:endParaRPr lang="en-US" altLang="ja-JP" b="1" dirty="0">
                      <a:solidFill>
                        <a:srgbClr val="FFFF00"/>
                      </a:solidFill>
                    </a:endParaRPr>
                  </a:p>
                </p:txBody>
              </p:sp>
            </p:grpSp>
            <p:grpSp>
              <p:nvGrpSpPr>
                <p:cNvPr id="44" name="グループ化 43">
                  <a:extLst>
                    <a:ext uri="{FF2B5EF4-FFF2-40B4-BE49-F238E27FC236}">
                      <a16:creationId xmlns:a16="http://schemas.microsoft.com/office/drawing/2014/main" id="{0F7E902D-BD00-5EDF-4DD8-2845E63724E5}"/>
                    </a:ext>
                  </a:extLst>
                </p:cNvPr>
                <p:cNvGrpSpPr/>
                <p:nvPr/>
              </p:nvGrpSpPr>
              <p:grpSpPr>
                <a:xfrm>
                  <a:off x="10088606" y="2831441"/>
                  <a:ext cx="461665" cy="2856362"/>
                  <a:chOff x="9538115" y="2846467"/>
                  <a:chExt cx="461665" cy="2856362"/>
                </a:xfrm>
              </p:grpSpPr>
              <p:sp>
                <p:nvSpPr>
                  <p:cNvPr id="64" name="角丸四角形 12">
                    <a:extLst>
                      <a:ext uri="{FF2B5EF4-FFF2-40B4-BE49-F238E27FC236}">
                        <a16:creationId xmlns:a16="http://schemas.microsoft.com/office/drawing/2014/main" id="{50174493-3903-0883-9AFC-77908ADCDE68}"/>
                      </a:ext>
                    </a:extLst>
                  </p:cNvPr>
                  <p:cNvSpPr/>
                  <p:nvPr/>
                </p:nvSpPr>
                <p:spPr bwMode="auto">
                  <a:xfrm>
                    <a:off x="9561076" y="2846467"/>
                    <a:ext cx="424594" cy="2856362"/>
                  </a:xfrm>
                  <a:prstGeom prst="roundRect">
                    <a:avLst>
                      <a:gd name="adj" fmla="val 14802"/>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65" name="テキスト ボックス 64">
                    <a:extLst>
                      <a:ext uri="{FF2B5EF4-FFF2-40B4-BE49-F238E27FC236}">
                        <a16:creationId xmlns:a16="http://schemas.microsoft.com/office/drawing/2014/main" id="{3D9E7862-1C98-DE5C-9D20-E2AE92E5A6A9}"/>
                      </a:ext>
                    </a:extLst>
                  </p:cNvPr>
                  <p:cNvSpPr txBox="1"/>
                  <p:nvPr/>
                </p:nvSpPr>
                <p:spPr>
                  <a:xfrm>
                    <a:off x="9538115" y="3011903"/>
                    <a:ext cx="461665" cy="2529250"/>
                  </a:xfrm>
                  <a:prstGeom prst="rect">
                    <a:avLst/>
                  </a:prstGeom>
                  <a:noFill/>
                </p:spPr>
                <p:txBody>
                  <a:bodyPr vert="eaVert" wrap="square" rtlCol="0">
                    <a:spAutoFit/>
                  </a:bodyPr>
                  <a:lstStyle/>
                  <a:p>
                    <a:r>
                      <a:rPr lang="en-US" altLang="ja-JP" b="1" dirty="0">
                        <a:solidFill>
                          <a:schemeClr val="accent4">
                            <a:lumMod val="20000"/>
                            <a:lumOff val="80000"/>
                          </a:schemeClr>
                        </a:solidFill>
                      </a:rPr>
                      <a:t>(</a:t>
                    </a:r>
                    <a:r>
                      <a:rPr lang="ja-JP" altLang="en-US" b="1" dirty="0">
                        <a:solidFill>
                          <a:srgbClr val="FFFF00"/>
                        </a:solidFill>
                      </a:rPr>
                      <a:t>公財</a:t>
                    </a:r>
                    <a:r>
                      <a:rPr lang="en-US" altLang="ja-JP" b="1" dirty="0">
                        <a:solidFill>
                          <a:srgbClr val="FFFF00"/>
                        </a:solidFill>
                      </a:rPr>
                      <a:t>)</a:t>
                    </a:r>
                    <a:r>
                      <a:rPr lang="ja-JP" altLang="en-US" b="1" dirty="0">
                        <a:solidFill>
                          <a:srgbClr val="FFFF00"/>
                        </a:solidFill>
                      </a:rPr>
                      <a:t>米山梅吉記念館</a:t>
                    </a:r>
                    <a:endParaRPr lang="en-US" altLang="ja-JP" b="1" dirty="0">
                      <a:solidFill>
                        <a:srgbClr val="FFFF00"/>
                      </a:solidFill>
                    </a:endParaRPr>
                  </a:p>
                </p:txBody>
              </p:sp>
            </p:grpSp>
            <p:grpSp>
              <p:nvGrpSpPr>
                <p:cNvPr id="45" name="グループ化 44">
                  <a:extLst>
                    <a:ext uri="{FF2B5EF4-FFF2-40B4-BE49-F238E27FC236}">
                      <a16:creationId xmlns:a16="http://schemas.microsoft.com/office/drawing/2014/main" id="{2613DD0B-1C80-BDF6-8F41-2AC73DEAE479}"/>
                    </a:ext>
                  </a:extLst>
                </p:cNvPr>
                <p:cNvGrpSpPr/>
                <p:nvPr/>
              </p:nvGrpSpPr>
              <p:grpSpPr>
                <a:xfrm>
                  <a:off x="9652551" y="2831441"/>
                  <a:ext cx="400111" cy="2856362"/>
                  <a:chOff x="8924704" y="2873219"/>
                  <a:chExt cx="400111" cy="2856362"/>
                </a:xfrm>
              </p:grpSpPr>
              <p:sp>
                <p:nvSpPr>
                  <p:cNvPr id="62" name="角丸四角形 12">
                    <a:extLst>
                      <a:ext uri="{FF2B5EF4-FFF2-40B4-BE49-F238E27FC236}">
                        <a16:creationId xmlns:a16="http://schemas.microsoft.com/office/drawing/2014/main" id="{52135CE6-7A38-3207-36E8-620BB4329F78}"/>
                      </a:ext>
                    </a:extLst>
                  </p:cNvPr>
                  <p:cNvSpPr/>
                  <p:nvPr/>
                </p:nvSpPr>
                <p:spPr bwMode="auto">
                  <a:xfrm>
                    <a:off x="8931136" y="2873219"/>
                    <a:ext cx="387247" cy="2856362"/>
                  </a:xfrm>
                  <a:prstGeom prst="roundRect">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63" name="テキスト ボックス 62">
                    <a:extLst>
                      <a:ext uri="{FF2B5EF4-FFF2-40B4-BE49-F238E27FC236}">
                        <a16:creationId xmlns:a16="http://schemas.microsoft.com/office/drawing/2014/main" id="{B5021EEA-8216-585B-C0CD-0166850D94EE}"/>
                      </a:ext>
                    </a:extLst>
                  </p:cNvPr>
                  <p:cNvSpPr txBox="1"/>
                  <p:nvPr/>
                </p:nvSpPr>
                <p:spPr>
                  <a:xfrm>
                    <a:off x="8924704" y="2964269"/>
                    <a:ext cx="400111" cy="2731778"/>
                  </a:xfrm>
                  <a:prstGeom prst="rect">
                    <a:avLst/>
                  </a:prstGeom>
                  <a:noFill/>
                </p:spPr>
                <p:txBody>
                  <a:bodyPr vert="eaVert" wrap="square" rtlCol="0">
                    <a:spAutoFit/>
                  </a:bodyPr>
                  <a:lstStyle/>
                  <a:p>
                    <a:r>
                      <a:rPr lang="en-US" altLang="ja-JP" sz="1400" b="1" dirty="0">
                        <a:solidFill>
                          <a:schemeClr val="accent4">
                            <a:lumMod val="20000"/>
                            <a:lumOff val="80000"/>
                          </a:schemeClr>
                        </a:solidFill>
                      </a:rPr>
                      <a:t>(</a:t>
                    </a:r>
                    <a:r>
                      <a:rPr lang="ja-JP" altLang="en-US" sz="1400" b="1" dirty="0">
                        <a:solidFill>
                          <a:srgbClr val="FFFF00"/>
                        </a:solidFill>
                      </a:rPr>
                      <a:t>公財</a:t>
                    </a:r>
                    <a:r>
                      <a:rPr lang="en-US" altLang="ja-JP" sz="1400" b="1" dirty="0">
                        <a:solidFill>
                          <a:srgbClr val="FFFF00"/>
                        </a:solidFill>
                      </a:rPr>
                      <a:t>)</a:t>
                    </a:r>
                    <a:r>
                      <a:rPr lang="ja-JP" altLang="en-US" sz="1400" b="1" dirty="0">
                        <a:solidFill>
                          <a:srgbClr val="FFFF00"/>
                        </a:solidFill>
                      </a:rPr>
                      <a:t>ロータリー米山記念奨学会</a:t>
                    </a:r>
                    <a:endParaRPr lang="en-US" altLang="ja-JP" sz="1400" b="1" dirty="0">
                      <a:solidFill>
                        <a:srgbClr val="FFFF00"/>
                      </a:solidFill>
                    </a:endParaRPr>
                  </a:p>
                </p:txBody>
              </p:sp>
            </p:grpSp>
            <p:grpSp>
              <p:nvGrpSpPr>
                <p:cNvPr id="46" name="グループ化 45">
                  <a:extLst>
                    <a:ext uri="{FF2B5EF4-FFF2-40B4-BE49-F238E27FC236}">
                      <a16:creationId xmlns:a16="http://schemas.microsoft.com/office/drawing/2014/main" id="{0B0DF129-6DB9-96ED-DF7F-4D3BE08DBB3F}"/>
                    </a:ext>
                  </a:extLst>
                </p:cNvPr>
                <p:cNvGrpSpPr/>
                <p:nvPr/>
              </p:nvGrpSpPr>
              <p:grpSpPr>
                <a:xfrm>
                  <a:off x="8762721" y="2831442"/>
                  <a:ext cx="849976" cy="2856362"/>
                  <a:chOff x="9945458" y="3014167"/>
                  <a:chExt cx="849976" cy="2856362"/>
                </a:xfrm>
              </p:grpSpPr>
              <p:sp>
                <p:nvSpPr>
                  <p:cNvPr id="60" name="角丸四角形 12">
                    <a:extLst>
                      <a:ext uri="{FF2B5EF4-FFF2-40B4-BE49-F238E27FC236}">
                        <a16:creationId xmlns:a16="http://schemas.microsoft.com/office/drawing/2014/main" id="{007D53BD-6297-D1EA-CC07-5ADAD96A9A9A}"/>
                      </a:ext>
                    </a:extLst>
                  </p:cNvPr>
                  <p:cNvSpPr/>
                  <p:nvPr/>
                </p:nvSpPr>
                <p:spPr bwMode="auto">
                  <a:xfrm>
                    <a:off x="10032517" y="3014167"/>
                    <a:ext cx="762917" cy="2856362"/>
                  </a:xfrm>
                  <a:prstGeom prst="roundRect">
                    <a:avLst>
                      <a:gd name="adj" fmla="val 7927"/>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61" name="テキスト ボックス 60">
                    <a:extLst>
                      <a:ext uri="{FF2B5EF4-FFF2-40B4-BE49-F238E27FC236}">
                        <a16:creationId xmlns:a16="http://schemas.microsoft.com/office/drawing/2014/main" id="{36978D47-527C-EA4D-8864-0ED88B1561DA}"/>
                      </a:ext>
                    </a:extLst>
                  </p:cNvPr>
                  <p:cNvSpPr txBox="1"/>
                  <p:nvPr/>
                </p:nvSpPr>
                <p:spPr>
                  <a:xfrm>
                    <a:off x="9945458" y="3065760"/>
                    <a:ext cx="830997" cy="2680708"/>
                  </a:xfrm>
                  <a:prstGeom prst="rect">
                    <a:avLst/>
                  </a:prstGeom>
                  <a:noFill/>
                </p:spPr>
                <p:txBody>
                  <a:bodyPr vert="eaVert" wrap="square" rtlCol="0">
                    <a:spAutoFit/>
                  </a:bodyPr>
                  <a:lstStyle/>
                  <a:p>
                    <a:r>
                      <a:rPr lang="en-US" altLang="ja-JP" sz="1400" b="1" dirty="0">
                        <a:solidFill>
                          <a:schemeClr val="accent4">
                            <a:lumMod val="20000"/>
                            <a:lumOff val="80000"/>
                          </a:schemeClr>
                        </a:solidFill>
                      </a:rPr>
                      <a:t>(</a:t>
                    </a:r>
                    <a:r>
                      <a:rPr lang="ja-JP" altLang="en-US" sz="1400" b="1" dirty="0">
                        <a:solidFill>
                          <a:srgbClr val="FFFF00"/>
                        </a:solidFill>
                      </a:rPr>
                      <a:t>一社</a:t>
                    </a:r>
                    <a:r>
                      <a:rPr lang="en-US" altLang="ja-JP" sz="1400" b="1" dirty="0">
                        <a:solidFill>
                          <a:srgbClr val="FFFF00"/>
                        </a:solidFill>
                      </a:rPr>
                      <a:t>)</a:t>
                    </a:r>
                    <a:r>
                      <a:rPr lang="ja-JP" altLang="en-US" sz="1400" b="1" dirty="0">
                        <a:solidFill>
                          <a:srgbClr val="FFFF00"/>
                        </a:solidFill>
                      </a:rPr>
                      <a:t>国際ロータリー</a:t>
                    </a:r>
                    <a:endParaRPr lang="en-US" altLang="ja-JP" sz="1400" b="1" dirty="0">
                      <a:solidFill>
                        <a:srgbClr val="FFFF00"/>
                      </a:solidFill>
                    </a:endParaRPr>
                  </a:p>
                  <a:p>
                    <a:r>
                      <a:rPr lang="ja-JP" altLang="en-US" sz="1400" b="1" dirty="0">
                        <a:solidFill>
                          <a:srgbClr val="FFFF00"/>
                        </a:solidFill>
                      </a:rPr>
                      <a:t> 日本青少年交換多地区合同事業　　</a:t>
                    </a:r>
                    <a:endParaRPr lang="en-US" altLang="ja-JP" sz="1400" b="1" dirty="0">
                      <a:solidFill>
                        <a:srgbClr val="FFFF00"/>
                      </a:solidFill>
                    </a:endParaRPr>
                  </a:p>
                  <a:p>
                    <a:r>
                      <a:rPr lang="ja-JP" altLang="en-US" sz="1400" b="1" dirty="0">
                        <a:solidFill>
                          <a:srgbClr val="FFFF00"/>
                        </a:solidFill>
                      </a:rPr>
                      <a:t>　　　　　　　　　　　　機構</a:t>
                    </a:r>
                    <a:endParaRPr lang="en-US" altLang="ja-JP" sz="1400" b="1" dirty="0">
                      <a:solidFill>
                        <a:srgbClr val="FFFF00"/>
                      </a:solidFill>
                    </a:endParaRPr>
                  </a:p>
                </p:txBody>
              </p:sp>
            </p:grpSp>
            <p:grpSp>
              <p:nvGrpSpPr>
                <p:cNvPr id="47" name="グループ化 46">
                  <a:extLst>
                    <a:ext uri="{FF2B5EF4-FFF2-40B4-BE49-F238E27FC236}">
                      <a16:creationId xmlns:a16="http://schemas.microsoft.com/office/drawing/2014/main" id="{1897D10A-E532-7D88-D092-DEB4A691FFB5}"/>
                    </a:ext>
                  </a:extLst>
                </p:cNvPr>
                <p:cNvGrpSpPr/>
                <p:nvPr/>
              </p:nvGrpSpPr>
              <p:grpSpPr>
                <a:xfrm>
                  <a:off x="11590392" y="2831441"/>
                  <a:ext cx="461665" cy="2856362"/>
                  <a:chOff x="11530551" y="2961046"/>
                  <a:chExt cx="461665" cy="2856362"/>
                </a:xfrm>
              </p:grpSpPr>
              <p:sp>
                <p:nvSpPr>
                  <p:cNvPr id="54" name="角丸四角形 12">
                    <a:extLst>
                      <a:ext uri="{FF2B5EF4-FFF2-40B4-BE49-F238E27FC236}">
                        <a16:creationId xmlns:a16="http://schemas.microsoft.com/office/drawing/2014/main" id="{32BDB566-0119-C6EF-2DBD-B794742CA057}"/>
                      </a:ext>
                    </a:extLst>
                  </p:cNvPr>
                  <p:cNvSpPr/>
                  <p:nvPr/>
                </p:nvSpPr>
                <p:spPr bwMode="auto">
                  <a:xfrm>
                    <a:off x="11567760" y="2961046"/>
                    <a:ext cx="387247" cy="2856362"/>
                  </a:xfrm>
                  <a:prstGeom prst="roundRect">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grpSp>
                <p:nvGrpSpPr>
                  <p:cNvPr id="55" name="グループ化 54">
                    <a:extLst>
                      <a:ext uri="{FF2B5EF4-FFF2-40B4-BE49-F238E27FC236}">
                        <a16:creationId xmlns:a16="http://schemas.microsoft.com/office/drawing/2014/main" id="{B3B2D677-5C99-5A75-7E73-845FF8A257FB}"/>
                      </a:ext>
                    </a:extLst>
                  </p:cNvPr>
                  <p:cNvGrpSpPr/>
                  <p:nvPr/>
                </p:nvGrpSpPr>
                <p:grpSpPr>
                  <a:xfrm>
                    <a:off x="11530551" y="3322665"/>
                    <a:ext cx="461665" cy="2056297"/>
                    <a:chOff x="5405316" y="1773141"/>
                    <a:chExt cx="461665" cy="2056297"/>
                  </a:xfrm>
                </p:grpSpPr>
                <p:sp>
                  <p:nvSpPr>
                    <p:cNvPr id="56" name="テキスト ボックス 55">
                      <a:extLst>
                        <a:ext uri="{FF2B5EF4-FFF2-40B4-BE49-F238E27FC236}">
                          <a16:creationId xmlns:a16="http://schemas.microsoft.com/office/drawing/2014/main" id="{F2EA74D8-5EED-942B-E4D5-422FCE8E30B4}"/>
                        </a:ext>
                      </a:extLst>
                    </p:cNvPr>
                    <p:cNvSpPr txBox="1"/>
                    <p:nvPr/>
                  </p:nvSpPr>
                  <p:spPr>
                    <a:xfrm>
                      <a:off x="5448410" y="1773141"/>
                      <a:ext cx="294199" cy="369332"/>
                    </a:xfrm>
                    <a:prstGeom prst="rect">
                      <a:avLst/>
                    </a:prstGeom>
                    <a:noFill/>
                  </p:spPr>
                  <p:txBody>
                    <a:bodyPr wrap="square" rtlCol="0">
                      <a:spAutoFit/>
                    </a:bodyPr>
                    <a:lstStyle/>
                    <a:p>
                      <a:r>
                        <a:rPr kumimoji="1" lang="en-US" altLang="ja-JP" b="1" dirty="0">
                          <a:solidFill>
                            <a:srgbClr val="FFFF00"/>
                          </a:solidFill>
                          <a:latin typeface="Meiryo UI" panose="020B0604030504040204" pitchFamily="50" charset="-128"/>
                          <a:ea typeface="Meiryo UI" panose="020B0604030504040204" pitchFamily="50" charset="-128"/>
                        </a:rPr>
                        <a:t>R</a:t>
                      </a:r>
                    </a:p>
                  </p:txBody>
                </p:sp>
                <p:sp>
                  <p:nvSpPr>
                    <p:cNvPr id="57" name="テキスト ボックス 56">
                      <a:extLst>
                        <a:ext uri="{FF2B5EF4-FFF2-40B4-BE49-F238E27FC236}">
                          <a16:creationId xmlns:a16="http://schemas.microsoft.com/office/drawing/2014/main" id="{DAD5A759-96B6-AB21-4895-5E69B953A6CF}"/>
                        </a:ext>
                      </a:extLst>
                    </p:cNvPr>
                    <p:cNvSpPr txBox="1"/>
                    <p:nvPr/>
                  </p:nvSpPr>
                  <p:spPr>
                    <a:xfrm>
                      <a:off x="5478890" y="2087659"/>
                      <a:ext cx="294199" cy="369332"/>
                    </a:xfrm>
                    <a:prstGeom prst="rect">
                      <a:avLst/>
                    </a:prstGeom>
                    <a:noFill/>
                  </p:spPr>
                  <p:txBody>
                    <a:bodyPr wrap="square" rtlCol="0">
                      <a:spAutoFit/>
                    </a:bodyPr>
                    <a:lstStyle/>
                    <a:p>
                      <a:r>
                        <a:rPr lang="en-US" altLang="ja-JP" b="1" dirty="0">
                          <a:solidFill>
                            <a:srgbClr val="FFFF00"/>
                          </a:solidFill>
                          <a:latin typeface="Meiryo UI" panose="020B0604030504040204" pitchFamily="50" charset="-128"/>
                          <a:ea typeface="Meiryo UI" panose="020B0604030504040204" pitchFamily="50" charset="-128"/>
                        </a:rPr>
                        <a:t>L</a:t>
                      </a:r>
                      <a:endParaRPr kumimoji="1" lang="en-US" altLang="ja-JP" b="1" dirty="0">
                        <a:solidFill>
                          <a:srgbClr val="FFFF00"/>
                        </a:solidFill>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19A6251A-E43A-6A14-87FE-E0DFF41C555C}"/>
                        </a:ext>
                      </a:extLst>
                    </p:cNvPr>
                    <p:cNvSpPr txBox="1"/>
                    <p:nvPr/>
                  </p:nvSpPr>
                  <p:spPr>
                    <a:xfrm>
                      <a:off x="5489050" y="2412337"/>
                      <a:ext cx="294199" cy="369332"/>
                    </a:xfrm>
                    <a:prstGeom prst="rect">
                      <a:avLst/>
                    </a:prstGeom>
                    <a:noFill/>
                  </p:spPr>
                  <p:txBody>
                    <a:bodyPr wrap="square" rtlCol="0">
                      <a:spAutoFit/>
                    </a:bodyPr>
                    <a:lstStyle/>
                    <a:p>
                      <a:r>
                        <a:rPr lang="en-US" altLang="ja-JP" b="1" dirty="0">
                          <a:solidFill>
                            <a:srgbClr val="FFFF00"/>
                          </a:solidFill>
                          <a:latin typeface="Meiryo UI" panose="020B0604030504040204" pitchFamily="50" charset="-128"/>
                          <a:ea typeface="Meiryo UI" panose="020B0604030504040204" pitchFamily="50" charset="-128"/>
                        </a:rPr>
                        <a:t>I</a:t>
                      </a:r>
                      <a:endParaRPr kumimoji="1" lang="en-US" altLang="ja-JP" b="1" dirty="0">
                        <a:solidFill>
                          <a:srgbClr val="FFFF00"/>
                        </a:solidFill>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5D011944-AD8E-C648-5EEC-13371D5FB047}"/>
                        </a:ext>
                      </a:extLst>
                    </p:cNvPr>
                    <p:cNvSpPr txBox="1"/>
                    <p:nvPr/>
                  </p:nvSpPr>
                  <p:spPr>
                    <a:xfrm>
                      <a:off x="5405316" y="2801990"/>
                      <a:ext cx="461665" cy="1027448"/>
                    </a:xfrm>
                    <a:prstGeom prst="rect">
                      <a:avLst/>
                    </a:prstGeom>
                    <a:noFill/>
                  </p:spPr>
                  <p:txBody>
                    <a:bodyPr vert="eaVert" wrap="square" rtlCol="0">
                      <a:spAutoFit/>
                    </a:bodyPr>
                    <a:lstStyle/>
                    <a:p>
                      <a:r>
                        <a:rPr lang="ja-JP" altLang="en-US" b="1" dirty="0">
                          <a:solidFill>
                            <a:srgbClr val="FFFF00"/>
                          </a:solidFill>
                        </a:rPr>
                        <a:t>日本支部</a:t>
                      </a:r>
                      <a:endParaRPr lang="en-US" altLang="ja-JP" b="1" dirty="0">
                        <a:solidFill>
                          <a:srgbClr val="FFFF00"/>
                        </a:solidFill>
                      </a:endParaRPr>
                    </a:p>
                  </p:txBody>
                </p:sp>
              </p:grpSp>
            </p:grpSp>
            <p:grpSp>
              <p:nvGrpSpPr>
                <p:cNvPr id="48" name="グループ化 47">
                  <a:extLst>
                    <a:ext uri="{FF2B5EF4-FFF2-40B4-BE49-F238E27FC236}">
                      <a16:creationId xmlns:a16="http://schemas.microsoft.com/office/drawing/2014/main" id="{23A6AF66-DDA9-19E0-2239-457B4927C583}"/>
                    </a:ext>
                  </a:extLst>
                </p:cNvPr>
                <p:cNvGrpSpPr/>
                <p:nvPr/>
              </p:nvGrpSpPr>
              <p:grpSpPr>
                <a:xfrm>
                  <a:off x="10509514" y="2847462"/>
                  <a:ext cx="615553" cy="2856362"/>
                  <a:chOff x="10732608" y="2865171"/>
                  <a:chExt cx="615553" cy="2856362"/>
                </a:xfrm>
              </p:grpSpPr>
              <p:sp>
                <p:nvSpPr>
                  <p:cNvPr id="52" name="角丸四角形 12">
                    <a:extLst>
                      <a:ext uri="{FF2B5EF4-FFF2-40B4-BE49-F238E27FC236}">
                        <a16:creationId xmlns:a16="http://schemas.microsoft.com/office/drawing/2014/main" id="{8D96719A-0E9C-D318-FC36-8B4011BA0CF4}"/>
                      </a:ext>
                    </a:extLst>
                  </p:cNvPr>
                  <p:cNvSpPr/>
                  <p:nvPr/>
                </p:nvSpPr>
                <p:spPr bwMode="auto">
                  <a:xfrm>
                    <a:off x="10817400" y="2865171"/>
                    <a:ext cx="510645" cy="2856362"/>
                  </a:xfrm>
                  <a:prstGeom prst="roundRect">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53" name="テキスト ボックス 52">
                    <a:extLst>
                      <a:ext uri="{FF2B5EF4-FFF2-40B4-BE49-F238E27FC236}">
                        <a16:creationId xmlns:a16="http://schemas.microsoft.com/office/drawing/2014/main" id="{0DC53098-F44D-9115-9579-FC8F58AE166D}"/>
                      </a:ext>
                    </a:extLst>
                  </p:cNvPr>
                  <p:cNvSpPr txBox="1"/>
                  <p:nvPr/>
                </p:nvSpPr>
                <p:spPr>
                  <a:xfrm>
                    <a:off x="10732608" y="2913833"/>
                    <a:ext cx="615553" cy="2680708"/>
                  </a:xfrm>
                  <a:prstGeom prst="rect">
                    <a:avLst/>
                  </a:prstGeom>
                  <a:noFill/>
                </p:spPr>
                <p:txBody>
                  <a:bodyPr vert="eaVert" wrap="square" rtlCol="0">
                    <a:spAutoFit/>
                  </a:bodyPr>
                  <a:lstStyle/>
                  <a:p>
                    <a:r>
                      <a:rPr lang="en-US" altLang="ja-JP" sz="1400" b="1" dirty="0">
                        <a:solidFill>
                          <a:schemeClr val="accent4">
                            <a:lumMod val="20000"/>
                            <a:lumOff val="80000"/>
                          </a:schemeClr>
                        </a:solidFill>
                      </a:rPr>
                      <a:t>(</a:t>
                    </a:r>
                    <a:r>
                      <a:rPr lang="ja-JP" altLang="en-US" sz="1400" b="1" dirty="0">
                        <a:solidFill>
                          <a:srgbClr val="FFFF00"/>
                        </a:solidFill>
                      </a:rPr>
                      <a:t>一社</a:t>
                    </a:r>
                    <a:r>
                      <a:rPr lang="en-US" altLang="ja-JP" sz="1400" b="1" dirty="0">
                        <a:solidFill>
                          <a:srgbClr val="FFFF00"/>
                        </a:solidFill>
                      </a:rPr>
                      <a:t>)</a:t>
                    </a:r>
                    <a:r>
                      <a:rPr lang="ja-JP" altLang="en-US" sz="1400" b="1" dirty="0">
                        <a:solidFill>
                          <a:srgbClr val="FFFF00"/>
                        </a:solidFill>
                      </a:rPr>
                      <a:t>ロータリーの友事務所</a:t>
                    </a:r>
                    <a:endParaRPr lang="en-US" altLang="ja-JP" sz="1400" b="1" dirty="0">
                      <a:solidFill>
                        <a:srgbClr val="FFFF00"/>
                      </a:solidFill>
                    </a:endParaRPr>
                  </a:p>
                  <a:p>
                    <a:r>
                      <a:rPr lang="ja-JP" altLang="en-US" sz="1400" b="1" dirty="0">
                        <a:solidFill>
                          <a:srgbClr val="FFFF00"/>
                        </a:solidFill>
                      </a:rPr>
                      <a:t> 　　      ロータリーの友委員会</a:t>
                    </a:r>
                    <a:endParaRPr lang="en-US" altLang="ja-JP" sz="1400" b="1" dirty="0">
                      <a:solidFill>
                        <a:srgbClr val="FFFF00"/>
                      </a:solidFill>
                    </a:endParaRPr>
                  </a:p>
                </p:txBody>
              </p:sp>
            </p:grpSp>
            <p:grpSp>
              <p:nvGrpSpPr>
                <p:cNvPr id="49" name="グループ化 48">
                  <a:extLst>
                    <a:ext uri="{FF2B5EF4-FFF2-40B4-BE49-F238E27FC236}">
                      <a16:creationId xmlns:a16="http://schemas.microsoft.com/office/drawing/2014/main" id="{5491B47E-2596-3D96-A88D-04F0B227E092}"/>
                    </a:ext>
                  </a:extLst>
                </p:cNvPr>
                <p:cNvGrpSpPr/>
                <p:nvPr/>
              </p:nvGrpSpPr>
              <p:grpSpPr>
                <a:xfrm>
                  <a:off x="11127002" y="2831441"/>
                  <a:ext cx="461665" cy="2856362"/>
                  <a:chOff x="5685790" y="3246796"/>
                  <a:chExt cx="461665" cy="2856362"/>
                </a:xfrm>
              </p:grpSpPr>
              <p:sp>
                <p:nvSpPr>
                  <p:cNvPr id="50" name="角丸四角形 12">
                    <a:extLst>
                      <a:ext uri="{FF2B5EF4-FFF2-40B4-BE49-F238E27FC236}">
                        <a16:creationId xmlns:a16="http://schemas.microsoft.com/office/drawing/2014/main" id="{3445B98E-00C7-8CA6-DE0A-8F9B1EEE8DE3}"/>
                      </a:ext>
                    </a:extLst>
                  </p:cNvPr>
                  <p:cNvSpPr/>
                  <p:nvPr/>
                </p:nvSpPr>
                <p:spPr bwMode="auto">
                  <a:xfrm>
                    <a:off x="5731453" y="3246796"/>
                    <a:ext cx="387247" cy="2856362"/>
                  </a:xfrm>
                  <a:prstGeom prst="roundRect">
                    <a:avLst/>
                  </a:prstGeom>
                  <a:solidFill>
                    <a:srgbClr val="3078BA"/>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p>
                </p:txBody>
              </p:sp>
              <p:sp>
                <p:nvSpPr>
                  <p:cNvPr id="51" name="テキスト ボックス 50">
                    <a:extLst>
                      <a:ext uri="{FF2B5EF4-FFF2-40B4-BE49-F238E27FC236}">
                        <a16:creationId xmlns:a16="http://schemas.microsoft.com/office/drawing/2014/main" id="{84CACEA1-D782-0131-4D76-04E55C236018}"/>
                      </a:ext>
                    </a:extLst>
                  </p:cNvPr>
                  <p:cNvSpPr txBox="1"/>
                  <p:nvPr/>
                </p:nvSpPr>
                <p:spPr>
                  <a:xfrm>
                    <a:off x="5685790" y="3693295"/>
                    <a:ext cx="461665" cy="2222250"/>
                  </a:xfrm>
                  <a:prstGeom prst="rect">
                    <a:avLst/>
                  </a:prstGeom>
                  <a:noFill/>
                </p:spPr>
                <p:txBody>
                  <a:bodyPr vert="eaVert" wrap="square" rtlCol="0">
                    <a:spAutoFit/>
                  </a:bodyPr>
                  <a:lstStyle/>
                  <a:p>
                    <a:r>
                      <a:rPr lang="ja-JP" altLang="en-US" b="1" dirty="0">
                        <a:solidFill>
                          <a:srgbClr val="FFFF00"/>
                        </a:solidFill>
                      </a:rPr>
                      <a:t>ロータリー文庫</a:t>
                    </a:r>
                    <a:endParaRPr lang="en-US" altLang="ja-JP" b="1" dirty="0">
                      <a:solidFill>
                        <a:srgbClr val="FFFF00"/>
                      </a:solidFill>
                    </a:endParaRPr>
                  </a:p>
                </p:txBody>
              </p:sp>
            </p:grpSp>
          </p:grpSp>
          <p:grpSp>
            <p:nvGrpSpPr>
              <p:cNvPr id="19" name="グループ化 18">
                <a:extLst>
                  <a:ext uri="{FF2B5EF4-FFF2-40B4-BE49-F238E27FC236}">
                    <a16:creationId xmlns:a16="http://schemas.microsoft.com/office/drawing/2014/main" id="{F9DE3DC2-C2CD-CEFD-F2DE-DA8A07468602}"/>
                  </a:ext>
                </a:extLst>
              </p:cNvPr>
              <p:cNvGrpSpPr/>
              <p:nvPr/>
            </p:nvGrpSpPr>
            <p:grpSpPr>
              <a:xfrm>
                <a:off x="492597" y="809144"/>
                <a:ext cx="11555795" cy="1477397"/>
                <a:chOff x="661366" y="748737"/>
                <a:chExt cx="11555795" cy="1477397"/>
              </a:xfrm>
            </p:grpSpPr>
            <p:grpSp>
              <p:nvGrpSpPr>
                <p:cNvPr id="21" name="グループ化 20">
                  <a:extLst>
                    <a:ext uri="{FF2B5EF4-FFF2-40B4-BE49-F238E27FC236}">
                      <a16:creationId xmlns:a16="http://schemas.microsoft.com/office/drawing/2014/main" id="{472FBFC7-AC29-641C-A6BE-8A4EB05F7A4C}"/>
                    </a:ext>
                  </a:extLst>
                </p:cNvPr>
                <p:cNvGrpSpPr/>
                <p:nvPr/>
              </p:nvGrpSpPr>
              <p:grpSpPr>
                <a:xfrm>
                  <a:off x="661366" y="748737"/>
                  <a:ext cx="11555795" cy="1477397"/>
                  <a:chOff x="2863961" y="790491"/>
                  <a:chExt cx="11555795" cy="1477397"/>
                </a:xfrm>
              </p:grpSpPr>
              <p:grpSp>
                <p:nvGrpSpPr>
                  <p:cNvPr id="25" name="グループ化 24">
                    <a:extLst>
                      <a:ext uri="{FF2B5EF4-FFF2-40B4-BE49-F238E27FC236}">
                        <a16:creationId xmlns:a16="http://schemas.microsoft.com/office/drawing/2014/main" id="{643F3B54-921A-F3BE-A4B4-4BD9B70263C2}"/>
                      </a:ext>
                    </a:extLst>
                  </p:cNvPr>
                  <p:cNvGrpSpPr/>
                  <p:nvPr/>
                </p:nvGrpSpPr>
                <p:grpSpPr>
                  <a:xfrm>
                    <a:off x="2863961" y="799843"/>
                    <a:ext cx="11555795" cy="1468045"/>
                    <a:chOff x="2863961" y="799843"/>
                    <a:chExt cx="11555795" cy="1468045"/>
                  </a:xfrm>
                </p:grpSpPr>
                <p:grpSp>
                  <p:nvGrpSpPr>
                    <p:cNvPr id="27" name="グループ化 26">
                      <a:extLst>
                        <a:ext uri="{FF2B5EF4-FFF2-40B4-BE49-F238E27FC236}">
                          <a16:creationId xmlns:a16="http://schemas.microsoft.com/office/drawing/2014/main" id="{31D8D909-CCFA-B64C-AE8F-12DFF5EF394A}"/>
                        </a:ext>
                      </a:extLst>
                    </p:cNvPr>
                    <p:cNvGrpSpPr/>
                    <p:nvPr/>
                  </p:nvGrpSpPr>
                  <p:grpSpPr>
                    <a:xfrm>
                      <a:off x="2863961" y="799843"/>
                      <a:ext cx="11555795" cy="1468045"/>
                      <a:chOff x="2669790" y="899498"/>
                      <a:chExt cx="11555795" cy="1468045"/>
                    </a:xfrm>
                  </p:grpSpPr>
                  <p:grpSp>
                    <p:nvGrpSpPr>
                      <p:cNvPr id="29" name="グループ化 28">
                        <a:extLst>
                          <a:ext uri="{FF2B5EF4-FFF2-40B4-BE49-F238E27FC236}">
                            <a16:creationId xmlns:a16="http://schemas.microsoft.com/office/drawing/2014/main" id="{D7576B2A-F4D8-DFE2-9D26-249224C9E310}"/>
                          </a:ext>
                        </a:extLst>
                      </p:cNvPr>
                      <p:cNvGrpSpPr/>
                      <p:nvPr/>
                    </p:nvGrpSpPr>
                    <p:grpSpPr>
                      <a:xfrm>
                        <a:off x="2669790" y="899498"/>
                        <a:ext cx="11555795" cy="1468045"/>
                        <a:chOff x="5074654" y="880940"/>
                        <a:chExt cx="11555795" cy="1468045"/>
                      </a:xfrm>
                    </p:grpSpPr>
                    <p:grpSp>
                      <p:nvGrpSpPr>
                        <p:cNvPr id="31" name="グループ化 30">
                          <a:extLst>
                            <a:ext uri="{FF2B5EF4-FFF2-40B4-BE49-F238E27FC236}">
                              <a16:creationId xmlns:a16="http://schemas.microsoft.com/office/drawing/2014/main" id="{7FDCAD70-CACB-3525-83EF-288B87A10E4B}"/>
                            </a:ext>
                          </a:extLst>
                        </p:cNvPr>
                        <p:cNvGrpSpPr/>
                        <p:nvPr/>
                      </p:nvGrpSpPr>
                      <p:grpSpPr>
                        <a:xfrm>
                          <a:off x="5074654" y="880940"/>
                          <a:ext cx="11555795" cy="1468045"/>
                          <a:chOff x="5074654" y="880940"/>
                          <a:chExt cx="11555795" cy="1468045"/>
                        </a:xfrm>
                      </p:grpSpPr>
                      <p:grpSp>
                        <p:nvGrpSpPr>
                          <p:cNvPr id="33" name="グループ化 32">
                            <a:extLst>
                              <a:ext uri="{FF2B5EF4-FFF2-40B4-BE49-F238E27FC236}">
                                <a16:creationId xmlns:a16="http://schemas.microsoft.com/office/drawing/2014/main" id="{986CB4F2-2690-F8A5-93FE-4E0B6215E64D}"/>
                              </a:ext>
                            </a:extLst>
                          </p:cNvPr>
                          <p:cNvGrpSpPr/>
                          <p:nvPr/>
                        </p:nvGrpSpPr>
                        <p:grpSpPr>
                          <a:xfrm>
                            <a:off x="5074654" y="1034865"/>
                            <a:ext cx="11555795" cy="1314120"/>
                            <a:chOff x="7159519" y="1074007"/>
                            <a:chExt cx="11555795" cy="1314120"/>
                          </a:xfrm>
                        </p:grpSpPr>
                        <p:grpSp>
                          <p:nvGrpSpPr>
                            <p:cNvPr id="35" name="グループ化 34">
                              <a:extLst>
                                <a:ext uri="{FF2B5EF4-FFF2-40B4-BE49-F238E27FC236}">
                                  <a16:creationId xmlns:a16="http://schemas.microsoft.com/office/drawing/2014/main" id="{C040D6BE-FF0D-1BF7-C414-B0E946526B57}"/>
                                </a:ext>
                              </a:extLst>
                            </p:cNvPr>
                            <p:cNvGrpSpPr/>
                            <p:nvPr/>
                          </p:nvGrpSpPr>
                          <p:grpSpPr>
                            <a:xfrm>
                              <a:off x="7159519" y="2097959"/>
                              <a:ext cx="11555795" cy="290168"/>
                              <a:chOff x="7157284" y="2094552"/>
                              <a:chExt cx="11555795" cy="290168"/>
                            </a:xfrm>
                          </p:grpSpPr>
                          <p:grpSp>
                            <p:nvGrpSpPr>
                              <p:cNvPr id="37" name="グループ化 36">
                                <a:extLst>
                                  <a:ext uri="{FF2B5EF4-FFF2-40B4-BE49-F238E27FC236}">
                                    <a16:creationId xmlns:a16="http://schemas.microsoft.com/office/drawing/2014/main" id="{EDD432C1-20AB-8982-0044-20897582B225}"/>
                                  </a:ext>
                                </a:extLst>
                              </p:cNvPr>
                              <p:cNvGrpSpPr/>
                              <p:nvPr/>
                            </p:nvGrpSpPr>
                            <p:grpSpPr>
                              <a:xfrm>
                                <a:off x="9959949" y="2094552"/>
                                <a:ext cx="8753130" cy="290168"/>
                                <a:chOff x="12452250" y="2583205"/>
                                <a:chExt cx="8753130" cy="290168"/>
                              </a:xfrm>
                            </p:grpSpPr>
                            <p:sp>
                              <p:nvSpPr>
                                <p:cNvPr id="39" name="正方形/長方形 38">
                                  <a:extLst>
                                    <a:ext uri="{FF2B5EF4-FFF2-40B4-BE49-F238E27FC236}">
                                      <a16:creationId xmlns:a16="http://schemas.microsoft.com/office/drawing/2014/main" id="{AA8E7110-BA08-6D9D-85E8-E6033B573BC8}"/>
                                    </a:ext>
                                  </a:extLst>
                                </p:cNvPr>
                                <p:cNvSpPr/>
                                <p:nvPr/>
                              </p:nvSpPr>
                              <p:spPr>
                                <a:xfrm>
                                  <a:off x="18904628" y="2591621"/>
                                  <a:ext cx="184731" cy="276999"/>
                                </a:xfrm>
                                <a:prstGeom prst="rect">
                                  <a:avLst/>
                                </a:prstGeom>
                              </p:spPr>
                              <p:txBody>
                                <a:bodyPr wrap="none">
                                  <a:spAutoFit/>
                                </a:bodyPr>
                                <a:lstStyle/>
                                <a:p>
                                  <a:endParaRPr lang="ja-JP" altLang="en-US" sz="1200" dirty="0"/>
                                </a:p>
                              </p:txBody>
                            </p:sp>
                            <p:sp>
                              <p:nvSpPr>
                                <p:cNvPr id="40" name="正方形/長方形 39">
                                  <a:extLst>
                                    <a:ext uri="{FF2B5EF4-FFF2-40B4-BE49-F238E27FC236}">
                                      <a16:creationId xmlns:a16="http://schemas.microsoft.com/office/drawing/2014/main" id="{711B52C1-9984-A33D-132D-C432CED35DF8}"/>
                                    </a:ext>
                                  </a:extLst>
                                </p:cNvPr>
                                <p:cNvSpPr/>
                                <p:nvPr/>
                              </p:nvSpPr>
                              <p:spPr>
                                <a:xfrm>
                                  <a:off x="19301998" y="2583205"/>
                                  <a:ext cx="1903382" cy="261610"/>
                                </a:xfrm>
                                <a:prstGeom prst="rect">
                                  <a:avLst/>
                                </a:prstGeom>
                              </p:spPr>
                              <p:txBody>
                                <a:bodyPr wrap="square">
                                  <a:spAutoFit/>
                                </a:bodyPr>
                                <a:lstStyle/>
                                <a:p>
                                  <a:r>
                                    <a:rPr lang="ja-JP" altLang="ja-JP" sz="1100" b="1" dirty="0">
                                      <a:effectLst/>
                                      <a:latin typeface="Meiryo UI" panose="020B0604030504040204" pitchFamily="50" charset="-128"/>
                                      <a:ea typeface="Meiryo UI" panose="020B0604030504040204" pitchFamily="50" charset="-128"/>
                                      <a:cs typeface="Times New Roman" panose="02020603050405020304" pitchFamily="18" charset="0"/>
                                    </a:rPr>
                                    <a:t>ステファニー</a:t>
                                  </a:r>
                                  <a:r>
                                    <a:rPr lang="en-US" altLang="ja-JP" sz="1100" b="1" dirty="0">
                                      <a:effectLst/>
                                      <a:latin typeface="Meiryo UI" panose="020B0604030504040204" pitchFamily="50" charset="-128"/>
                                      <a:ea typeface="Meiryo UI" panose="020B0604030504040204" pitchFamily="50" charset="-128"/>
                                      <a:cs typeface="Times New Roman" panose="02020603050405020304" pitchFamily="18" charset="0"/>
                                    </a:rPr>
                                    <a:t> A. </a:t>
                                  </a:r>
                                  <a:r>
                                    <a:rPr lang="ja-JP" altLang="ja-JP" sz="1100" b="1" dirty="0">
                                      <a:effectLst/>
                                      <a:latin typeface="Meiryo UI" panose="020B0604030504040204" pitchFamily="50" charset="-128"/>
                                      <a:ea typeface="Meiryo UI" panose="020B0604030504040204" pitchFamily="50" charset="-128"/>
                                      <a:cs typeface="Times New Roman" panose="02020603050405020304" pitchFamily="18" charset="0"/>
                                    </a:rPr>
                                    <a:t>アーチック</a:t>
                                  </a:r>
                                  <a:endParaRPr lang="en-US" altLang="ja-JP" sz="1100" b="1" dirty="0">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841E71AE-F2EB-6765-808B-9861917CB460}"/>
                                    </a:ext>
                                  </a:extLst>
                                </p:cNvPr>
                                <p:cNvSpPr/>
                                <p:nvPr/>
                              </p:nvSpPr>
                              <p:spPr>
                                <a:xfrm>
                                  <a:off x="14939930" y="2596374"/>
                                  <a:ext cx="1338828"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ｼﾞｪﾆﾌｧｰ･ｼﾞｮｰﾝｽﾞ</a:t>
                                  </a:r>
                                  <a:endParaRPr lang="ja-JP" altLang="en-US" sz="1200" dirty="0"/>
                                </a:p>
                              </p:txBody>
                            </p:sp>
                            <p:sp>
                              <p:nvSpPr>
                                <p:cNvPr id="42" name="正方形/長方形 41">
                                  <a:extLst>
                                    <a:ext uri="{FF2B5EF4-FFF2-40B4-BE49-F238E27FC236}">
                                      <a16:creationId xmlns:a16="http://schemas.microsoft.com/office/drawing/2014/main" id="{209AA876-F128-FB54-561B-17EDFE713477}"/>
                                    </a:ext>
                                  </a:extLst>
                                </p:cNvPr>
                                <p:cNvSpPr/>
                                <p:nvPr/>
                              </p:nvSpPr>
                              <p:spPr>
                                <a:xfrm>
                                  <a:off x="12452250" y="2594456"/>
                                  <a:ext cx="1332416"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シェカール　メータ</a:t>
                                  </a:r>
                                  <a:endParaRPr lang="ja-JP" altLang="en-US" sz="1200" dirty="0"/>
                                </a:p>
                              </p:txBody>
                            </p:sp>
                          </p:grpSp>
                          <p:sp>
                            <p:nvSpPr>
                              <p:cNvPr id="38" name="正方形/長方形 37">
                                <a:extLst>
                                  <a:ext uri="{FF2B5EF4-FFF2-40B4-BE49-F238E27FC236}">
                                    <a16:creationId xmlns:a16="http://schemas.microsoft.com/office/drawing/2014/main" id="{5D5459C1-A34F-634D-40CA-5CE14CADF800}"/>
                                  </a:ext>
                                </a:extLst>
                              </p:cNvPr>
                              <p:cNvSpPr/>
                              <p:nvPr/>
                            </p:nvSpPr>
                            <p:spPr>
                              <a:xfrm>
                                <a:off x="7157284" y="2096207"/>
                                <a:ext cx="1289135"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ホルガー･クナーク</a:t>
                                </a:r>
                                <a:endParaRPr lang="ja-JP" altLang="en-US" sz="1200" dirty="0"/>
                              </a:p>
                            </p:txBody>
                          </p:sp>
                        </p:grpSp>
                        <p:sp>
                          <p:nvSpPr>
                            <p:cNvPr id="36" name="正方形/長方形 35">
                              <a:extLst>
                                <a:ext uri="{FF2B5EF4-FFF2-40B4-BE49-F238E27FC236}">
                                  <a16:creationId xmlns:a16="http://schemas.microsoft.com/office/drawing/2014/main" id="{D0F474BB-8DDF-5019-60B9-B7B12C490FEB}"/>
                                </a:ext>
                              </a:extLst>
                            </p:cNvPr>
                            <p:cNvSpPr/>
                            <p:nvPr/>
                          </p:nvSpPr>
                          <p:spPr>
                            <a:xfrm>
                              <a:off x="8602876" y="1074007"/>
                              <a:ext cx="208306" cy="131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4" name="図 33" descr="人, スーツ, 男性, 衣類 が含まれている画像&#10;&#10;自動的に生成された説明">
                            <a:extLst>
                              <a:ext uri="{FF2B5EF4-FFF2-40B4-BE49-F238E27FC236}">
                                <a16:creationId xmlns:a16="http://schemas.microsoft.com/office/drawing/2014/main" id="{0ABBF5D3-983D-5021-7180-1F627BF52D9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115860" y="880940"/>
                            <a:ext cx="867428" cy="1192695"/>
                          </a:xfrm>
                          <a:prstGeom prst="rect">
                            <a:avLst/>
                          </a:prstGeom>
                        </p:spPr>
                      </p:pic>
                    </p:grpSp>
                    <p:pic>
                      <p:nvPicPr>
                        <p:cNvPr id="32" name="図 31">
                          <a:extLst>
                            <a:ext uri="{FF2B5EF4-FFF2-40B4-BE49-F238E27FC236}">
                              <a16:creationId xmlns:a16="http://schemas.microsoft.com/office/drawing/2014/main" id="{8BF01EF2-C04F-4B11-B065-6D4594F071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89036" y="1083296"/>
                          <a:ext cx="875260" cy="734517"/>
                        </a:xfrm>
                        <a:prstGeom prst="rect">
                          <a:avLst/>
                        </a:prstGeom>
                      </p:spPr>
                    </p:pic>
                  </p:grpSp>
                  <p:pic>
                    <p:nvPicPr>
                      <p:cNvPr id="30" name="図 29">
                        <a:extLst>
                          <a:ext uri="{FF2B5EF4-FFF2-40B4-BE49-F238E27FC236}">
                            <a16:creationId xmlns:a16="http://schemas.microsoft.com/office/drawing/2014/main" id="{746BAAF4-F3F0-5958-3411-93D8A510143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31485" y="908914"/>
                        <a:ext cx="868301" cy="1201066"/>
                      </a:xfrm>
                      <a:prstGeom prst="rect">
                        <a:avLst/>
                      </a:prstGeom>
                    </p:spPr>
                  </p:pic>
                </p:grpSp>
                <p:pic>
                  <p:nvPicPr>
                    <p:cNvPr id="28" name="図 27">
                      <a:extLst>
                        <a:ext uri="{FF2B5EF4-FFF2-40B4-BE49-F238E27FC236}">
                          <a16:creationId xmlns:a16="http://schemas.microsoft.com/office/drawing/2014/main" id="{77FE3BD2-F3EC-63FB-B1D6-23F4C81C2C7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818338" y="940639"/>
                      <a:ext cx="845335" cy="845335"/>
                    </a:xfrm>
                    <a:prstGeom prst="rect">
                      <a:avLst/>
                    </a:prstGeom>
                  </p:spPr>
                </p:pic>
              </p:grpSp>
              <p:pic>
                <p:nvPicPr>
                  <p:cNvPr id="26" name="図 25">
                    <a:extLst>
                      <a:ext uri="{FF2B5EF4-FFF2-40B4-BE49-F238E27FC236}">
                        <a16:creationId xmlns:a16="http://schemas.microsoft.com/office/drawing/2014/main" id="{557342CB-ACA9-A084-87DE-51038A898A6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036496" y="790491"/>
                    <a:ext cx="886053" cy="1192695"/>
                  </a:xfrm>
                  <a:prstGeom prst="rect">
                    <a:avLst/>
                  </a:prstGeom>
                </p:spPr>
              </p:pic>
            </p:grpSp>
            <p:pic>
              <p:nvPicPr>
                <p:cNvPr id="22" name="図 21">
                  <a:extLst>
                    <a:ext uri="{FF2B5EF4-FFF2-40B4-BE49-F238E27FC236}">
                      <a16:creationId xmlns:a16="http://schemas.microsoft.com/office/drawing/2014/main" id="{3B8C7DBB-DF54-1CA1-605B-FC9FC1507DF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227180" y="918640"/>
                  <a:ext cx="660177" cy="906434"/>
                </a:xfrm>
                <a:prstGeom prst="rect">
                  <a:avLst/>
                </a:prstGeom>
              </p:spPr>
            </p:pic>
            <p:sp>
              <p:nvSpPr>
                <p:cNvPr id="23" name="テキスト ボックス 22">
                  <a:extLst>
                    <a:ext uri="{FF2B5EF4-FFF2-40B4-BE49-F238E27FC236}">
                      <a16:creationId xmlns:a16="http://schemas.microsoft.com/office/drawing/2014/main" id="{23496185-3640-10D1-2946-F4CD15492E59}"/>
                    </a:ext>
                  </a:extLst>
                </p:cNvPr>
                <p:cNvSpPr txBox="1"/>
                <p:nvPr/>
              </p:nvSpPr>
              <p:spPr>
                <a:xfrm>
                  <a:off x="7831311" y="1937621"/>
                  <a:ext cx="1509581" cy="276999"/>
                </a:xfrm>
                <a:prstGeom prst="rect">
                  <a:avLst/>
                </a:prstGeom>
                <a:noFill/>
              </p:spPr>
              <p:txBody>
                <a:bodyPr wrap="square">
                  <a:spAutoFit/>
                </a:bodyPr>
                <a:lstStyle/>
                <a:p>
                  <a:r>
                    <a:rPr lang="ja-JP" altLang="en-US" sz="1200" b="1" i="0" dirty="0">
                      <a:solidFill>
                        <a:srgbClr val="000000"/>
                      </a:solidFill>
                      <a:effectLst/>
                      <a:latin typeface="Meiryo UI" panose="020B0604030504040204" pitchFamily="50" charset="-128"/>
                      <a:ea typeface="Meiryo UI" panose="020B0604030504040204" pitchFamily="50" charset="-128"/>
                    </a:rPr>
                    <a:t>ゴードン･マッキナリー</a:t>
                  </a:r>
                  <a:endParaRPr lang="ja-JP" altLang="en-US" sz="1200" b="1" dirty="0">
                    <a:latin typeface="Meiryo UI" panose="020B0604030504040204" pitchFamily="50" charset="-128"/>
                    <a:ea typeface="Meiryo UI" panose="020B0604030504040204" pitchFamily="50" charset="-128"/>
                  </a:endParaRPr>
                </a:p>
              </p:txBody>
            </p:sp>
            <p:pic>
              <p:nvPicPr>
                <p:cNvPr id="24" name="Picture 2" descr="2023-24年度国際ロータリー会長にゴードン R. マッキナリー氏が選出される | Rotary International">
                  <a:extLst>
                    <a:ext uri="{FF2B5EF4-FFF2-40B4-BE49-F238E27FC236}">
                      <a16:creationId xmlns:a16="http://schemas.microsoft.com/office/drawing/2014/main" id="{61DAFAE6-AD21-CE07-76B2-6B8405495E7D}"/>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8097729" y="777960"/>
                  <a:ext cx="886053" cy="119834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テキスト ボックス 19">
                <a:extLst>
                  <a:ext uri="{FF2B5EF4-FFF2-40B4-BE49-F238E27FC236}">
                    <a16:creationId xmlns:a16="http://schemas.microsoft.com/office/drawing/2014/main" id="{29E42A49-A852-9BC5-E43A-B3AAF1F58320}"/>
                  </a:ext>
                </a:extLst>
              </p:cNvPr>
              <p:cNvSpPr txBox="1"/>
              <p:nvPr/>
            </p:nvSpPr>
            <p:spPr>
              <a:xfrm>
                <a:off x="4434872" y="5292870"/>
                <a:ext cx="3824123" cy="523220"/>
              </a:xfrm>
              <a:prstGeom prst="rect">
                <a:avLst/>
              </a:prstGeom>
              <a:noFill/>
            </p:spPr>
            <p:txBody>
              <a:bodyPr wrap="square" rtlCol="0">
                <a:spAutoFit/>
              </a:bodyPr>
              <a:lstStyle/>
              <a:p>
                <a:r>
                  <a:rPr kumimoji="1" lang="ja-JP" altLang="en-US" sz="2800" b="1" dirty="0">
                    <a:solidFill>
                      <a:srgbClr val="FFFF00"/>
                    </a:solidFill>
                    <a:latin typeface="Meiryo UI" panose="020B0604030504040204" pitchFamily="50" charset="-128"/>
                    <a:ea typeface="Meiryo UI" panose="020B0604030504040204" pitchFamily="50" charset="-128"/>
                  </a:rPr>
                  <a:t>ロータリー財団（</a:t>
                </a:r>
                <a:r>
                  <a:rPr kumimoji="1" lang="en-US" altLang="ja-JP" sz="2800" b="1" dirty="0">
                    <a:solidFill>
                      <a:srgbClr val="FFFF00"/>
                    </a:solidFill>
                    <a:latin typeface="Meiryo UI" panose="020B0604030504040204" pitchFamily="50" charset="-128"/>
                    <a:ea typeface="Meiryo UI" panose="020B0604030504040204" pitchFamily="50" charset="-128"/>
                  </a:rPr>
                  <a:t>TRF)</a:t>
                </a:r>
                <a:endParaRPr kumimoji="1" lang="ja-JP" altLang="en-US" sz="2800" b="1" dirty="0">
                  <a:solidFill>
                    <a:srgbClr val="FFFF00"/>
                  </a:solidFill>
                  <a:latin typeface="Meiryo UI" panose="020B0604030504040204" pitchFamily="50" charset="-128"/>
                  <a:ea typeface="Meiryo UI" panose="020B0604030504040204" pitchFamily="50" charset="-128"/>
                </a:endParaRPr>
              </a:p>
            </p:txBody>
          </p:sp>
        </p:grpSp>
        <p:pic>
          <p:nvPicPr>
            <p:cNvPr id="7" name="図 6">
              <a:extLst>
                <a:ext uri="{FF2B5EF4-FFF2-40B4-BE49-F238E27FC236}">
                  <a16:creationId xmlns:a16="http://schemas.microsoft.com/office/drawing/2014/main" id="{489D9644-7BC5-DFFE-1115-7988459B11B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bwMode="auto">
            <a:xfrm>
              <a:off x="10421861" y="802566"/>
              <a:ext cx="886052" cy="1173397"/>
            </a:xfrm>
            <a:prstGeom prst="rect">
              <a:avLst/>
            </a:prstGeom>
            <a:noFill/>
            <a:ln>
              <a:noFill/>
            </a:ln>
          </p:spPr>
        </p:pic>
        <p:pic>
          <p:nvPicPr>
            <p:cNvPr id="8" name="Picture 2" descr="2023-2024 Theme logo - 日本語">
              <a:extLst>
                <a:ext uri="{FF2B5EF4-FFF2-40B4-BE49-F238E27FC236}">
                  <a16:creationId xmlns:a16="http://schemas.microsoft.com/office/drawing/2014/main" id="{68760289-2986-DF96-10D1-78C360A10ECF}"/>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926119" y="878205"/>
              <a:ext cx="829183" cy="9446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8587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FB272B-4632-4DFD-B4D7-4AAB07F4D426}"/>
              </a:ext>
            </a:extLst>
          </p:cNvPr>
          <p:cNvSpPr/>
          <p:nvPr/>
        </p:nvSpPr>
        <p:spPr>
          <a:xfrm>
            <a:off x="0" y="0"/>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39C18991-EA72-4EB4-9BA6-1583A485BCE4}"/>
              </a:ext>
            </a:extLst>
          </p:cNvPr>
          <p:cNvSpPr txBox="1">
            <a:spLocks/>
          </p:cNvSpPr>
          <p:nvPr/>
        </p:nvSpPr>
        <p:spPr bwMode="auto">
          <a:xfrm>
            <a:off x="2806700" y="111492"/>
            <a:ext cx="9385301" cy="50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ビジョン達成のための行動計画（優先事項）</a:t>
            </a:r>
            <a:endParaRPr lang="en-US" sz="2800" b="1" dirty="0">
              <a:solidFill>
                <a:schemeClr val="bg1"/>
              </a:solidFill>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F4A1876C-9C2F-4D46-A0F6-BCDB6F5BC689}"/>
              </a:ext>
            </a:extLst>
          </p:cNvPr>
          <p:cNvGrpSpPr/>
          <p:nvPr/>
        </p:nvGrpSpPr>
        <p:grpSpPr>
          <a:xfrm>
            <a:off x="4672644" y="763283"/>
            <a:ext cx="7519356" cy="676074"/>
            <a:chOff x="4672644" y="762441"/>
            <a:chExt cx="7519356" cy="676074"/>
          </a:xfrm>
        </p:grpSpPr>
        <p:sp>
          <p:nvSpPr>
            <p:cNvPr id="5" name="矢印: 右 4">
              <a:extLst>
                <a:ext uri="{FF2B5EF4-FFF2-40B4-BE49-F238E27FC236}">
                  <a16:creationId xmlns:a16="http://schemas.microsoft.com/office/drawing/2014/main" id="{AF682256-4187-46DC-B580-34D07C33C093}"/>
                </a:ext>
              </a:extLst>
            </p:cNvPr>
            <p:cNvSpPr/>
            <p:nvPr/>
          </p:nvSpPr>
          <p:spPr>
            <a:xfrm>
              <a:off x="5051121" y="1001635"/>
              <a:ext cx="6807200" cy="4368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rgbClr val="FF0000"/>
                </a:solidFill>
                <a:latin typeface="Meiryo UI" panose="020B0604030504040204" pitchFamily="50" charset="-128"/>
                <a:ea typeface="Meiryo UI" panose="020B0604030504040204" pitchFamily="50" charset="-128"/>
              </a:endParaRPr>
            </a:p>
          </p:txBody>
        </p:sp>
        <p:grpSp>
          <p:nvGrpSpPr>
            <p:cNvPr id="6" name="グループ化 5">
              <a:extLst>
                <a:ext uri="{FF2B5EF4-FFF2-40B4-BE49-F238E27FC236}">
                  <a16:creationId xmlns:a16="http://schemas.microsoft.com/office/drawing/2014/main" id="{28506267-72FA-46A9-8153-58A35A5B7B1E}"/>
                </a:ext>
              </a:extLst>
            </p:cNvPr>
            <p:cNvGrpSpPr/>
            <p:nvPr/>
          </p:nvGrpSpPr>
          <p:grpSpPr>
            <a:xfrm>
              <a:off x="4672644" y="762441"/>
              <a:ext cx="7519356" cy="338554"/>
              <a:chOff x="4672644" y="815372"/>
              <a:chExt cx="7519356" cy="338554"/>
            </a:xfrm>
          </p:grpSpPr>
          <p:sp>
            <p:nvSpPr>
              <p:cNvPr id="7" name="テキスト ボックス 6">
                <a:extLst>
                  <a:ext uri="{FF2B5EF4-FFF2-40B4-BE49-F238E27FC236}">
                    <a16:creationId xmlns:a16="http://schemas.microsoft.com/office/drawing/2014/main" id="{034C379D-315D-4EC6-B53A-3B649E5847CD}"/>
                  </a:ext>
                </a:extLst>
              </p:cNvPr>
              <p:cNvSpPr txBox="1"/>
              <p:nvPr/>
            </p:nvSpPr>
            <p:spPr>
              <a:xfrm>
                <a:off x="4672644" y="815372"/>
                <a:ext cx="803595" cy="338554"/>
              </a:xfrm>
              <a:prstGeom prst="rect">
                <a:avLst/>
              </a:prstGeom>
              <a:noFill/>
            </p:spPr>
            <p:txBody>
              <a:bodyPr wrap="square" rtlCol="0">
                <a:spAutoFit/>
              </a:bodyPr>
              <a:lstStyle/>
              <a:p>
                <a:r>
                  <a:rPr kumimoji="1" lang="en-US" altLang="ja-JP" sz="1600" b="1" dirty="0">
                    <a:solidFill>
                      <a:srgbClr val="FF0000"/>
                    </a:solidFill>
                    <a:latin typeface="Meiryo UI" panose="020B0604030504040204" pitchFamily="50" charset="-128"/>
                    <a:ea typeface="Meiryo UI" panose="020B0604030504040204" pitchFamily="50" charset="-128"/>
                  </a:rPr>
                  <a:t>2019</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574505A6-2E4D-4F5D-A526-2154D2AF7743}"/>
                  </a:ext>
                </a:extLst>
              </p:cNvPr>
              <p:cNvSpPr txBox="1"/>
              <p:nvPr/>
            </p:nvSpPr>
            <p:spPr>
              <a:xfrm>
                <a:off x="6002779" y="815372"/>
                <a:ext cx="803595" cy="338554"/>
              </a:xfrm>
              <a:prstGeom prst="rect">
                <a:avLst/>
              </a:prstGeom>
              <a:noFill/>
            </p:spPr>
            <p:txBody>
              <a:bodyPr wrap="square" rtlCol="0">
                <a:spAutoFit/>
              </a:bodyPr>
              <a:lstStyle/>
              <a:p>
                <a:r>
                  <a:rPr kumimoji="1" lang="en-US" altLang="ja-JP" sz="1600" b="1" dirty="0">
                    <a:solidFill>
                      <a:srgbClr val="FF0000"/>
                    </a:solidFill>
                    <a:latin typeface="Meiryo UI" panose="020B0604030504040204" pitchFamily="50" charset="-128"/>
                    <a:ea typeface="Meiryo UI" panose="020B0604030504040204" pitchFamily="50" charset="-128"/>
                  </a:rPr>
                  <a:t>2020</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200F8AFA-D27D-4F46-B241-52304B59B0C6}"/>
                  </a:ext>
                </a:extLst>
              </p:cNvPr>
              <p:cNvSpPr txBox="1"/>
              <p:nvPr/>
            </p:nvSpPr>
            <p:spPr>
              <a:xfrm>
                <a:off x="7332914" y="815372"/>
                <a:ext cx="803595" cy="338554"/>
              </a:xfrm>
              <a:prstGeom prst="rect">
                <a:avLst/>
              </a:prstGeom>
              <a:noFill/>
            </p:spPr>
            <p:txBody>
              <a:bodyPr wrap="square" rtlCol="0">
                <a:spAutoFit/>
              </a:bodyPr>
              <a:lstStyle/>
              <a:p>
                <a:r>
                  <a:rPr kumimoji="1" lang="en-US" altLang="ja-JP" sz="1600" b="1" dirty="0">
                    <a:solidFill>
                      <a:srgbClr val="FF0000"/>
                    </a:solidFill>
                    <a:latin typeface="Meiryo UI" panose="020B0604030504040204" pitchFamily="50" charset="-128"/>
                    <a:ea typeface="Meiryo UI" panose="020B0604030504040204" pitchFamily="50" charset="-128"/>
                  </a:rPr>
                  <a:t>2021</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D061C2CE-FD0A-4E49-91CC-A5767DDC362C}"/>
                  </a:ext>
                </a:extLst>
              </p:cNvPr>
              <p:cNvSpPr txBox="1"/>
              <p:nvPr/>
            </p:nvSpPr>
            <p:spPr>
              <a:xfrm>
                <a:off x="8663049" y="815372"/>
                <a:ext cx="803595" cy="338554"/>
              </a:xfrm>
              <a:prstGeom prst="rect">
                <a:avLst/>
              </a:prstGeom>
              <a:noFill/>
            </p:spPr>
            <p:txBody>
              <a:bodyPr wrap="square" rtlCol="0">
                <a:spAutoFit/>
              </a:bodyPr>
              <a:lstStyle/>
              <a:p>
                <a:r>
                  <a:rPr kumimoji="1" lang="en-US" altLang="ja-JP" sz="1600" b="1" dirty="0">
                    <a:solidFill>
                      <a:srgbClr val="FF0000"/>
                    </a:solidFill>
                    <a:latin typeface="Meiryo UI" panose="020B0604030504040204" pitchFamily="50" charset="-128"/>
                    <a:ea typeface="Meiryo UI" panose="020B0604030504040204" pitchFamily="50" charset="-128"/>
                  </a:rPr>
                  <a:t>2022</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B42C5206-788F-4585-8DDB-294E62D465D5}"/>
                  </a:ext>
                </a:extLst>
              </p:cNvPr>
              <p:cNvSpPr txBox="1"/>
              <p:nvPr/>
            </p:nvSpPr>
            <p:spPr>
              <a:xfrm>
                <a:off x="9993184" y="815372"/>
                <a:ext cx="803595" cy="338554"/>
              </a:xfrm>
              <a:prstGeom prst="rect">
                <a:avLst/>
              </a:prstGeom>
              <a:noFill/>
            </p:spPr>
            <p:txBody>
              <a:bodyPr wrap="square" rtlCol="0">
                <a:spAutoFit/>
              </a:bodyPr>
              <a:lstStyle/>
              <a:p>
                <a:r>
                  <a:rPr kumimoji="1" lang="en-US" altLang="ja-JP" sz="1600" b="1" dirty="0">
                    <a:solidFill>
                      <a:srgbClr val="FF0000"/>
                    </a:solidFill>
                    <a:latin typeface="Meiryo UI" panose="020B0604030504040204" pitchFamily="50" charset="-128"/>
                    <a:ea typeface="Meiryo UI" panose="020B0604030504040204" pitchFamily="50" charset="-128"/>
                  </a:rPr>
                  <a:t>2024</a:t>
                </a:r>
              </a:p>
            </p:txBody>
          </p:sp>
          <p:sp>
            <p:nvSpPr>
              <p:cNvPr id="12" name="テキスト ボックス 11">
                <a:extLst>
                  <a:ext uri="{FF2B5EF4-FFF2-40B4-BE49-F238E27FC236}">
                    <a16:creationId xmlns:a16="http://schemas.microsoft.com/office/drawing/2014/main" id="{D0FEF071-9745-4277-A412-C34259CB1E31}"/>
                  </a:ext>
                </a:extLst>
              </p:cNvPr>
              <p:cNvSpPr txBox="1"/>
              <p:nvPr/>
            </p:nvSpPr>
            <p:spPr>
              <a:xfrm>
                <a:off x="11323320" y="815372"/>
                <a:ext cx="868680" cy="338554"/>
              </a:xfrm>
              <a:prstGeom prst="rect">
                <a:avLst/>
              </a:prstGeom>
              <a:noFill/>
            </p:spPr>
            <p:txBody>
              <a:bodyPr wrap="square" rtlCol="0">
                <a:spAutoFit/>
              </a:bodyPr>
              <a:lstStyle/>
              <a:p>
                <a:r>
                  <a:rPr kumimoji="1" lang="en-US" altLang="ja-JP" sz="1600" b="1" dirty="0">
                    <a:solidFill>
                      <a:srgbClr val="FF0000"/>
                    </a:solidFill>
                    <a:latin typeface="Meiryo UI" panose="020B0604030504040204" pitchFamily="50" charset="-128"/>
                    <a:ea typeface="Meiryo UI" panose="020B0604030504040204" pitchFamily="50" charset="-128"/>
                  </a:rPr>
                  <a:t>2025</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grpSp>
      </p:grpSp>
      <p:grpSp>
        <p:nvGrpSpPr>
          <p:cNvPr id="13" name="グループ化 12">
            <a:extLst>
              <a:ext uri="{FF2B5EF4-FFF2-40B4-BE49-F238E27FC236}">
                <a16:creationId xmlns:a16="http://schemas.microsoft.com/office/drawing/2014/main" id="{1AB205AC-494B-4A27-9BC5-E58801D86585}"/>
              </a:ext>
            </a:extLst>
          </p:cNvPr>
          <p:cNvGrpSpPr/>
          <p:nvPr/>
        </p:nvGrpSpPr>
        <p:grpSpPr>
          <a:xfrm>
            <a:off x="145226" y="1438515"/>
            <a:ext cx="11726240" cy="5174702"/>
            <a:chOff x="145226" y="1438515"/>
            <a:chExt cx="11726240" cy="5174702"/>
          </a:xfrm>
        </p:grpSpPr>
        <p:grpSp>
          <p:nvGrpSpPr>
            <p:cNvPr id="14" name="グループ化 13">
              <a:extLst>
                <a:ext uri="{FF2B5EF4-FFF2-40B4-BE49-F238E27FC236}">
                  <a16:creationId xmlns:a16="http://schemas.microsoft.com/office/drawing/2014/main" id="{B7169919-4923-4932-A6D2-77B9C5F849B4}"/>
                </a:ext>
              </a:extLst>
            </p:cNvPr>
            <p:cNvGrpSpPr/>
            <p:nvPr/>
          </p:nvGrpSpPr>
          <p:grpSpPr>
            <a:xfrm>
              <a:off x="145226" y="1438515"/>
              <a:ext cx="11726240" cy="1033016"/>
              <a:chOff x="145226" y="1438515"/>
              <a:chExt cx="11726240" cy="1033016"/>
            </a:xfrm>
          </p:grpSpPr>
          <p:sp>
            <p:nvSpPr>
              <p:cNvPr id="39" name="四角形: 角を丸くする 38">
                <a:extLst>
                  <a:ext uri="{FF2B5EF4-FFF2-40B4-BE49-F238E27FC236}">
                    <a16:creationId xmlns:a16="http://schemas.microsoft.com/office/drawing/2014/main" id="{25459995-AD60-41C0-BD37-A7F932A8C076}"/>
                  </a:ext>
                </a:extLst>
              </p:cNvPr>
              <p:cNvSpPr/>
              <p:nvPr/>
            </p:nvSpPr>
            <p:spPr>
              <a:xfrm>
                <a:off x="145226" y="1438515"/>
                <a:ext cx="11726239" cy="103301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0" name="グループ化 39">
                <a:extLst>
                  <a:ext uri="{FF2B5EF4-FFF2-40B4-BE49-F238E27FC236}">
                    <a16:creationId xmlns:a16="http://schemas.microsoft.com/office/drawing/2014/main" id="{EA234793-F940-48E3-8AE0-4C00292E0812}"/>
                  </a:ext>
                </a:extLst>
              </p:cNvPr>
              <p:cNvGrpSpPr/>
              <p:nvPr/>
            </p:nvGrpSpPr>
            <p:grpSpPr>
              <a:xfrm>
                <a:off x="5064266" y="1442753"/>
                <a:ext cx="6807200" cy="1018617"/>
                <a:chOff x="5091759" y="1743667"/>
                <a:chExt cx="6807200" cy="1018617"/>
              </a:xfrm>
            </p:grpSpPr>
            <p:sp>
              <p:nvSpPr>
                <p:cNvPr id="41" name="テキスト ボックス 40">
                  <a:extLst>
                    <a:ext uri="{FF2B5EF4-FFF2-40B4-BE49-F238E27FC236}">
                      <a16:creationId xmlns:a16="http://schemas.microsoft.com/office/drawing/2014/main" id="{5752E616-FDCF-4AE1-B26E-C7161A088F0C}"/>
                    </a:ext>
                  </a:extLst>
                </p:cNvPr>
                <p:cNvSpPr txBox="1"/>
                <p:nvPr/>
              </p:nvSpPr>
              <p:spPr>
                <a:xfrm>
                  <a:off x="5091759" y="1743667"/>
                  <a:ext cx="4487948"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ポリオを撲滅</a:t>
                  </a:r>
                  <a:r>
                    <a:rPr lang="ja-JP" altLang="en-US" dirty="0">
                      <a:latin typeface="Meiryo UI" panose="020B0604030504040204" pitchFamily="50" charset="-128"/>
                      <a:ea typeface="Meiryo UI" panose="020B0604030504040204" pitchFamily="50" charset="-128"/>
                    </a:rPr>
                    <a:t>し、残された資産を活用する</a:t>
                  </a:r>
                  <a:endParaRPr kumimoji="1" lang="ja-JP" altLang="en-US" dirty="0">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64FFB2DE-F816-44C3-A5FB-46C511C2A97B}"/>
                    </a:ext>
                  </a:extLst>
                </p:cNvPr>
                <p:cNvSpPr txBox="1"/>
                <p:nvPr/>
              </p:nvSpPr>
              <p:spPr>
                <a:xfrm>
                  <a:off x="5091759" y="2068309"/>
                  <a:ext cx="6807200"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・ロータリーのプログラムおよびロータリーが提供する体験に焦点を当てる</a:t>
                  </a:r>
                </a:p>
              </p:txBody>
            </p:sp>
            <p:sp>
              <p:nvSpPr>
                <p:cNvPr id="43" name="テキスト ボックス 42">
                  <a:extLst>
                    <a:ext uri="{FF2B5EF4-FFF2-40B4-BE49-F238E27FC236}">
                      <a16:creationId xmlns:a16="http://schemas.microsoft.com/office/drawing/2014/main" id="{66A7CE75-831B-4A2C-8952-FA01E9F4CA0C}"/>
                    </a:ext>
                  </a:extLst>
                </p:cNvPr>
                <p:cNvSpPr txBox="1"/>
                <p:nvPr/>
              </p:nvSpPr>
              <p:spPr>
                <a:xfrm>
                  <a:off x="5091759" y="2392952"/>
                  <a:ext cx="4600879"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・活動成果を挙げて、それを測る</a:t>
                  </a:r>
                  <a:r>
                    <a:rPr lang="ja-JP" altLang="en-US" dirty="0">
                      <a:latin typeface="Meiryo UI" panose="020B0604030504040204" pitchFamily="50" charset="-128"/>
                      <a:ea typeface="Meiryo UI" panose="020B0604030504040204" pitchFamily="50" charset="-128"/>
                    </a:rPr>
                    <a:t>能力を高める</a:t>
                  </a:r>
                  <a:endParaRPr kumimoji="1" lang="ja-JP" altLang="en-US" dirty="0">
                    <a:latin typeface="Meiryo UI" panose="020B0604030504040204" pitchFamily="50" charset="-128"/>
                    <a:ea typeface="Meiryo UI" panose="020B0604030504040204" pitchFamily="50" charset="-128"/>
                  </a:endParaRPr>
                </a:p>
              </p:txBody>
            </p:sp>
          </p:grpSp>
        </p:grpSp>
        <p:grpSp>
          <p:nvGrpSpPr>
            <p:cNvPr id="15" name="グループ化 14">
              <a:extLst>
                <a:ext uri="{FF2B5EF4-FFF2-40B4-BE49-F238E27FC236}">
                  <a16:creationId xmlns:a16="http://schemas.microsoft.com/office/drawing/2014/main" id="{AC4A78C6-5C66-4ABE-A864-80F36E212DFB}"/>
                </a:ext>
              </a:extLst>
            </p:cNvPr>
            <p:cNvGrpSpPr/>
            <p:nvPr/>
          </p:nvGrpSpPr>
          <p:grpSpPr>
            <a:xfrm>
              <a:off x="145226" y="2584183"/>
              <a:ext cx="11726239" cy="1379917"/>
              <a:chOff x="145226" y="2584183"/>
              <a:chExt cx="11726239" cy="1379917"/>
            </a:xfrm>
          </p:grpSpPr>
          <p:sp>
            <p:nvSpPr>
              <p:cNvPr id="33" name="四角形: 角を丸くする 32">
                <a:extLst>
                  <a:ext uri="{FF2B5EF4-FFF2-40B4-BE49-F238E27FC236}">
                    <a16:creationId xmlns:a16="http://schemas.microsoft.com/office/drawing/2014/main" id="{759455C2-DA15-4D43-B904-ED42580CD6B6}"/>
                  </a:ext>
                </a:extLst>
              </p:cNvPr>
              <p:cNvSpPr/>
              <p:nvPr/>
            </p:nvSpPr>
            <p:spPr>
              <a:xfrm>
                <a:off x="145226" y="2603920"/>
                <a:ext cx="11726239" cy="135575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4" name="グループ化 33">
                <a:extLst>
                  <a:ext uri="{FF2B5EF4-FFF2-40B4-BE49-F238E27FC236}">
                    <a16:creationId xmlns:a16="http://schemas.microsoft.com/office/drawing/2014/main" id="{011C508A-7E05-44A0-A7EF-6F0340A53C92}"/>
                  </a:ext>
                </a:extLst>
              </p:cNvPr>
              <p:cNvGrpSpPr/>
              <p:nvPr/>
            </p:nvGrpSpPr>
            <p:grpSpPr>
              <a:xfrm>
                <a:off x="5091759" y="2584183"/>
                <a:ext cx="4600879" cy="1379917"/>
                <a:chOff x="5091759" y="3011906"/>
                <a:chExt cx="4600879" cy="1379917"/>
              </a:xfrm>
            </p:grpSpPr>
            <p:sp>
              <p:nvSpPr>
                <p:cNvPr id="35" name="テキスト ボックス 34">
                  <a:extLst>
                    <a:ext uri="{FF2B5EF4-FFF2-40B4-BE49-F238E27FC236}">
                      <a16:creationId xmlns:a16="http://schemas.microsoft.com/office/drawing/2014/main" id="{3DB1C50C-FF85-49E8-91DA-19E9B3D0A622}"/>
                    </a:ext>
                  </a:extLst>
                </p:cNvPr>
                <p:cNvSpPr txBox="1"/>
                <p:nvPr/>
              </p:nvSpPr>
              <p:spPr>
                <a:xfrm>
                  <a:off x="5091759" y="3011906"/>
                  <a:ext cx="4600879"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・会員基盤と参加者の基盤を広げ、多様化する</a:t>
                  </a:r>
                  <a:endParaRPr kumimoji="1" lang="ja-JP" altLang="en-US" dirty="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0115887D-60FD-4103-8DFD-1E1A0AC8BEBE}"/>
                    </a:ext>
                  </a:extLst>
                </p:cNvPr>
                <p:cNvSpPr txBox="1"/>
                <p:nvPr/>
              </p:nvSpPr>
              <p:spPr>
                <a:xfrm>
                  <a:off x="5091759" y="3348768"/>
                  <a:ext cx="4600879"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・ロータリーへの新しい経路を創り出す</a:t>
                  </a:r>
                  <a:endParaRPr kumimoji="1" lang="ja-JP" altLang="en-US"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0DBF17FD-A561-408B-9BC5-BBB136D330A0}"/>
                    </a:ext>
                  </a:extLst>
                </p:cNvPr>
                <p:cNvSpPr txBox="1"/>
                <p:nvPr/>
              </p:nvSpPr>
              <p:spPr>
                <a:xfrm>
                  <a:off x="5091759" y="3685630"/>
                  <a:ext cx="4600879"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・ロータリーの開放性とアピール力を高める</a:t>
                  </a:r>
                  <a:endParaRPr kumimoji="1" lang="ja-JP" altLang="en-US" dirty="0">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4EC3EC61-711C-43EB-A267-18EAAFBC0682}"/>
                    </a:ext>
                  </a:extLst>
                </p:cNvPr>
                <p:cNvSpPr txBox="1"/>
                <p:nvPr/>
              </p:nvSpPr>
              <p:spPr>
                <a:xfrm>
                  <a:off x="5091759" y="4022491"/>
                  <a:ext cx="4600879"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・活動成果とブランドに対する認知を築く</a:t>
                  </a:r>
                  <a:endParaRPr kumimoji="1" lang="ja-JP" altLang="en-US" dirty="0">
                    <a:latin typeface="Meiryo UI" panose="020B0604030504040204" pitchFamily="50" charset="-128"/>
                    <a:ea typeface="Meiryo UI" panose="020B0604030504040204" pitchFamily="50" charset="-128"/>
                  </a:endParaRPr>
                </a:p>
              </p:txBody>
            </p:sp>
          </p:grpSp>
        </p:grpSp>
        <p:grpSp>
          <p:nvGrpSpPr>
            <p:cNvPr id="16" name="グループ化 15">
              <a:extLst>
                <a:ext uri="{FF2B5EF4-FFF2-40B4-BE49-F238E27FC236}">
                  <a16:creationId xmlns:a16="http://schemas.microsoft.com/office/drawing/2014/main" id="{6AE1B486-4778-4E5C-BB60-1A52E31E87B7}"/>
                </a:ext>
              </a:extLst>
            </p:cNvPr>
            <p:cNvGrpSpPr/>
            <p:nvPr/>
          </p:nvGrpSpPr>
          <p:grpSpPr>
            <a:xfrm>
              <a:off x="145226" y="4092060"/>
              <a:ext cx="11726239" cy="1355751"/>
              <a:chOff x="145226" y="4092060"/>
              <a:chExt cx="11726239" cy="1355751"/>
            </a:xfrm>
          </p:grpSpPr>
          <p:sp>
            <p:nvSpPr>
              <p:cNvPr id="27" name="四角形: 角を丸くする 26">
                <a:extLst>
                  <a:ext uri="{FF2B5EF4-FFF2-40B4-BE49-F238E27FC236}">
                    <a16:creationId xmlns:a16="http://schemas.microsoft.com/office/drawing/2014/main" id="{307F31B3-BA50-427A-ABDB-F625D9D53238}"/>
                  </a:ext>
                </a:extLst>
              </p:cNvPr>
              <p:cNvSpPr/>
              <p:nvPr/>
            </p:nvSpPr>
            <p:spPr>
              <a:xfrm>
                <a:off x="145226" y="4092060"/>
                <a:ext cx="11726239" cy="135575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8" name="グループ化 27">
                <a:extLst>
                  <a:ext uri="{FF2B5EF4-FFF2-40B4-BE49-F238E27FC236}">
                    <a16:creationId xmlns:a16="http://schemas.microsoft.com/office/drawing/2014/main" id="{009D7E44-A6A7-4A7C-9972-06321B125131}"/>
                  </a:ext>
                </a:extLst>
              </p:cNvPr>
              <p:cNvGrpSpPr/>
              <p:nvPr/>
            </p:nvGrpSpPr>
            <p:grpSpPr>
              <a:xfrm>
                <a:off x="5091759" y="4098852"/>
                <a:ext cx="5953114" cy="1346875"/>
                <a:chOff x="5091759" y="4326311"/>
                <a:chExt cx="5953114" cy="1346875"/>
              </a:xfrm>
            </p:grpSpPr>
            <p:sp>
              <p:nvSpPr>
                <p:cNvPr id="29" name="テキスト ボックス 28">
                  <a:extLst>
                    <a:ext uri="{FF2B5EF4-FFF2-40B4-BE49-F238E27FC236}">
                      <a16:creationId xmlns:a16="http://schemas.microsoft.com/office/drawing/2014/main" id="{1A7919BD-BE99-4D2A-AB8F-8694D399A0FF}"/>
                    </a:ext>
                  </a:extLst>
                </p:cNvPr>
                <p:cNvSpPr txBox="1"/>
                <p:nvPr/>
              </p:nvSpPr>
              <p:spPr>
                <a:xfrm>
                  <a:off x="5091759" y="4326311"/>
                  <a:ext cx="5037761"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・クラブが会員の積極的な参加を促せるよう支援する</a:t>
                  </a:r>
                  <a:endParaRPr kumimoji="1" lang="ja-JP" altLang="en-US" dirty="0">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93A97C2B-9BC1-4B8E-8CF4-8BEA3851493C}"/>
                    </a:ext>
                  </a:extLst>
                </p:cNvPr>
                <p:cNvSpPr txBox="1"/>
                <p:nvPr/>
              </p:nvSpPr>
              <p:spPr>
                <a:xfrm>
                  <a:off x="5091759" y="4652159"/>
                  <a:ext cx="5953114"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・価値を提供するため、参加者中心のアプローチを開発する</a:t>
                  </a:r>
                </a:p>
              </p:txBody>
            </p:sp>
            <p:sp>
              <p:nvSpPr>
                <p:cNvPr id="31" name="テキスト ボックス 30">
                  <a:extLst>
                    <a:ext uri="{FF2B5EF4-FFF2-40B4-BE49-F238E27FC236}">
                      <a16:creationId xmlns:a16="http://schemas.microsoft.com/office/drawing/2014/main" id="{F6043597-1849-4525-B8CB-1CA3DC8F239A}"/>
                    </a:ext>
                  </a:extLst>
                </p:cNvPr>
                <p:cNvSpPr txBox="1"/>
                <p:nvPr/>
              </p:nvSpPr>
              <p:spPr>
                <a:xfrm>
                  <a:off x="5091759" y="4978007"/>
                  <a:ext cx="5953114"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・個人的</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職業的なつながりを築くための新たな機会を提供する</a:t>
                  </a:r>
                  <a:endParaRPr kumimoji="1" lang="ja-JP" altLang="en-US"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7469BC82-1CD9-4C3E-8C37-D579247C5DE6}"/>
                    </a:ext>
                  </a:extLst>
                </p:cNvPr>
                <p:cNvSpPr txBox="1"/>
                <p:nvPr/>
              </p:nvSpPr>
              <p:spPr>
                <a:xfrm>
                  <a:off x="5091759" y="5303854"/>
                  <a:ext cx="5953114"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・リーダーシップ育成およびスキル研修の機会を提供する</a:t>
                  </a:r>
                  <a:endParaRPr kumimoji="1" lang="ja-JP" altLang="en-US" dirty="0">
                    <a:latin typeface="Meiryo UI" panose="020B0604030504040204" pitchFamily="50" charset="-128"/>
                    <a:ea typeface="Meiryo UI" panose="020B0604030504040204" pitchFamily="50" charset="-128"/>
                  </a:endParaRPr>
                </a:p>
              </p:txBody>
            </p:sp>
          </p:grpSp>
        </p:grpSp>
        <p:grpSp>
          <p:nvGrpSpPr>
            <p:cNvPr id="17" name="グループ化 16">
              <a:extLst>
                <a:ext uri="{FF2B5EF4-FFF2-40B4-BE49-F238E27FC236}">
                  <a16:creationId xmlns:a16="http://schemas.microsoft.com/office/drawing/2014/main" id="{F5D44381-DD61-4F8A-A2F8-597673FEBEFC}"/>
                </a:ext>
              </a:extLst>
            </p:cNvPr>
            <p:cNvGrpSpPr/>
            <p:nvPr/>
          </p:nvGrpSpPr>
          <p:grpSpPr>
            <a:xfrm>
              <a:off x="145226" y="5580201"/>
              <a:ext cx="11726239" cy="1033016"/>
              <a:chOff x="145226" y="5580201"/>
              <a:chExt cx="11726239" cy="1033016"/>
            </a:xfrm>
          </p:grpSpPr>
          <p:sp>
            <p:nvSpPr>
              <p:cNvPr id="22" name="四角形: 角を丸くする 21">
                <a:extLst>
                  <a:ext uri="{FF2B5EF4-FFF2-40B4-BE49-F238E27FC236}">
                    <a16:creationId xmlns:a16="http://schemas.microsoft.com/office/drawing/2014/main" id="{A98254CD-24B0-49F1-BEB3-B445E482B2C1}"/>
                  </a:ext>
                </a:extLst>
              </p:cNvPr>
              <p:cNvSpPr/>
              <p:nvPr/>
            </p:nvSpPr>
            <p:spPr>
              <a:xfrm>
                <a:off x="145226" y="5580201"/>
                <a:ext cx="11726239" cy="103301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a:extLst>
                  <a:ext uri="{FF2B5EF4-FFF2-40B4-BE49-F238E27FC236}">
                    <a16:creationId xmlns:a16="http://schemas.microsoft.com/office/drawing/2014/main" id="{C02514BC-0525-4708-9C1B-8645F7E23F34}"/>
                  </a:ext>
                </a:extLst>
              </p:cNvPr>
              <p:cNvGrpSpPr/>
              <p:nvPr/>
            </p:nvGrpSpPr>
            <p:grpSpPr>
              <a:xfrm>
                <a:off x="5064265" y="5594551"/>
                <a:ext cx="6807200" cy="1010013"/>
                <a:chOff x="5064265" y="5594551"/>
                <a:chExt cx="6807200" cy="1010013"/>
              </a:xfrm>
            </p:grpSpPr>
            <p:sp>
              <p:nvSpPr>
                <p:cNvPr id="24" name="テキスト ボックス 23">
                  <a:extLst>
                    <a:ext uri="{FF2B5EF4-FFF2-40B4-BE49-F238E27FC236}">
                      <a16:creationId xmlns:a16="http://schemas.microsoft.com/office/drawing/2014/main" id="{A7D01EB9-7A31-4829-8FD6-D3AE204699B7}"/>
                    </a:ext>
                  </a:extLst>
                </p:cNvPr>
                <p:cNvSpPr txBox="1"/>
                <p:nvPr/>
              </p:nvSpPr>
              <p:spPr>
                <a:xfrm>
                  <a:off x="5064265" y="5594551"/>
                  <a:ext cx="6807200"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・研究と革新、および進んでリスクを負うことへの意志を奨励する文化を築く</a:t>
                  </a:r>
                  <a:endParaRPr kumimoji="1" lang="ja-JP" altLang="en-US"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1E56CD9E-0472-43D4-8E61-8D0F360312F2}"/>
                    </a:ext>
                  </a:extLst>
                </p:cNvPr>
                <p:cNvSpPr txBox="1"/>
                <p:nvPr/>
              </p:nvSpPr>
              <p:spPr>
                <a:xfrm>
                  <a:off x="5064265" y="5912044"/>
                  <a:ext cx="3995220"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・ガバナンス、構造、プロセスを合理化する</a:t>
                  </a:r>
                  <a:endParaRPr kumimoji="1" lang="ja-JP" altLang="en-US"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04E48707-2FD1-4A20-9184-2C1CD1E34EEE}"/>
                    </a:ext>
                  </a:extLst>
                </p:cNvPr>
                <p:cNvSpPr txBox="1"/>
                <p:nvPr/>
              </p:nvSpPr>
              <p:spPr>
                <a:xfrm>
                  <a:off x="5064265" y="6235232"/>
                  <a:ext cx="6567979"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・意思決定におけるより多様な考え方を育むために、ガバナンスを見直す</a:t>
                  </a:r>
                  <a:endParaRPr kumimoji="1" lang="ja-JP" altLang="en-US" dirty="0">
                    <a:latin typeface="Meiryo UI" panose="020B0604030504040204" pitchFamily="50" charset="-128"/>
                    <a:ea typeface="Meiryo UI" panose="020B0604030504040204" pitchFamily="50" charset="-128"/>
                  </a:endParaRPr>
                </a:p>
              </p:txBody>
            </p:sp>
          </p:grpSp>
        </p:grpSp>
        <p:sp>
          <p:nvSpPr>
            <p:cNvPr id="18" name="テキスト ボックス 17">
              <a:extLst>
                <a:ext uri="{FF2B5EF4-FFF2-40B4-BE49-F238E27FC236}">
                  <a16:creationId xmlns:a16="http://schemas.microsoft.com/office/drawing/2014/main" id="{FA47A381-DEE7-421F-8997-BB7DAFD95C90}"/>
                </a:ext>
              </a:extLst>
            </p:cNvPr>
            <p:cNvSpPr txBox="1"/>
            <p:nvPr/>
          </p:nvSpPr>
          <p:spPr>
            <a:xfrm>
              <a:off x="172721" y="1721228"/>
              <a:ext cx="4276696"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☆より大きなインパクトをもたらす</a:t>
              </a:r>
            </a:p>
          </p:txBody>
        </p:sp>
        <p:sp>
          <p:nvSpPr>
            <p:cNvPr id="19" name="テキスト ボックス 18">
              <a:extLst>
                <a:ext uri="{FF2B5EF4-FFF2-40B4-BE49-F238E27FC236}">
                  <a16:creationId xmlns:a16="http://schemas.microsoft.com/office/drawing/2014/main" id="{62DC25A4-5D98-47A1-B587-79D39C4B3A82}"/>
                </a:ext>
              </a:extLst>
            </p:cNvPr>
            <p:cNvSpPr txBox="1"/>
            <p:nvPr/>
          </p:nvSpPr>
          <p:spPr>
            <a:xfrm>
              <a:off x="172721" y="3029064"/>
              <a:ext cx="3967725"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☆参加者の基盤を広げる</a:t>
              </a:r>
              <a:endParaRPr kumimoji="1" lang="ja-JP" altLang="en-US" sz="2400" b="1"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1C6F7DE9-5B57-44D9-A698-EE9EC819605F}"/>
                </a:ext>
              </a:extLst>
            </p:cNvPr>
            <p:cNvSpPr txBox="1"/>
            <p:nvPr/>
          </p:nvSpPr>
          <p:spPr>
            <a:xfrm>
              <a:off x="172721" y="4489235"/>
              <a:ext cx="4828030"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☆参加者の積極的なかかわりを促す</a:t>
              </a:r>
              <a:endParaRPr kumimoji="1" lang="ja-JP" altLang="en-US" sz="2400" b="1" dirty="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4AEED425-B35A-41D6-A2B8-C7375E6CAD0C}"/>
                </a:ext>
              </a:extLst>
            </p:cNvPr>
            <p:cNvSpPr txBox="1"/>
            <p:nvPr/>
          </p:nvSpPr>
          <p:spPr>
            <a:xfrm>
              <a:off x="172722" y="5865877"/>
              <a:ext cx="2739678"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☆適応力を高める</a:t>
              </a:r>
              <a:endParaRPr kumimoji="1" lang="ja-JP" altLang="en-US" sz="2400" b="1" dirty="0">
                <a:latin typeface="Meiryo UI" panose="020B0604030504040204" pitchFamily="50" charset="-128"/>
                <a:ea typeface="Meiryo UI" panose="020B0604030504040204" pitchFamily="50" charset="-128"/>
              </a:endParaRPr>
            </a:p>
          </p:txBody>
        </p:sp>
      </p:grpSp>
      <p:sp>
        <p:nvSpPr>
          <p:cNvPr id="44" name="二等辺三角形 43">
            <a:extLst>
              <a:ext uri="{FF2B5EF4-FFF2-40B4-BE49-F238E27FC236}">
                <a16:creationId xmlns:a16="http://schemas.microsoft.com/office/drawing/2014/main" id="{378A2752-FF2E-465D-92E3-1B99F29F3B40}"/>
              </a:ext>
            </a:extLst>
          </p:cNvPr>
          <p:cNvSpPr/>
          <p:nvPr/>
        </p:nvSpPr>
        <p:spPr>
          <a:xfrm rot="10800000">
            <a:off x="9738009" y="808297"/>
            <a:ext cx="228600" cy="282714"/>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0706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24ED92A-5D8B-7A1E-19C3-2549B5968328}"/>
              </a:ext>
            </a:extLst>
          </p:cNvPr>
          <p:cNvSpPr/>
          <p:nvPr/>
        </p:nvSpPr>
        <p:spPr>
          <a:xfrm>
            <a:off x="0" y="0"/>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80F7D0AA-28C3-2579-5351-ADDEC9B5A47A}"/>
              </a:ext>
            </a:extLst>
          </p:cNvPr>
          <p:cNvSpPr txBox="1">
            <a:spLocks/>
          </p:cNvSpPr>
          <p:nvPr/>
        </p:nvSpPr>
        <p:spPr bwMode="auto">
          <a:xfrm>
            <a:off x="2806700" y="111492"/>
            <a:ext cx="9385301" cy="50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優先事項と５つの問いかけ</a:t>
            </a:r>
            <a:endParaRPr lang="en-US" sz="2800" b="1" dirty="0">
              <a:solidFill>
                <a:schemeClr val="bg1"/>
              </a:solidFill>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A97B6F10-E1D1-212B-2DB4-1B78F64C857B}"/>
              </a:ext>
            </a:extLst>
          </p:cNvPr>
          <p:cNvGrpSpPr/>
          <p:nvPr/>
        </p:nvGrpSpPr>
        <p:grpSpPr>
          <a:xfrm>
            <a:off x="133005" y="867143"/>
            <a:ext cx="11905667" cy="1402635"/>
            <a:chOff x="133005" y="857618"/>
            <a:chExt cx="11905667" cy="1402635"/>
          </a:xfrm>
        </p:grpSpPr>
        <p:grpSp>
          <p:nvGrpSpPr>
            <p:cNvPr id="5" name="グループ化 4">
              <a:extLst>
                <a:ext uri="{FF2B5EF4-FFF2-40B4-BE49-F238E27FC236}">
                  <a16:creationId xmlns:a16="http://schemas.microsoft.com/office/drawing/2014/main" id="{EFA1CEBB-807F-59D7-1F63-67BFAAF9EE7D}"/>
                </a:ext>
              </a:extLst>
            </p:cNvPr>
            <p:cNvGrpSpPr/>
            <p:nvPr/>
          </p:nvGrpSpPr>
          <p:grpSpPr>
            <a:xfrm>
              <a:off x="133005" y="857618"/>
              <a:ext cx="11905667" cy="1402635"/>
              <a:chOff x="133005" y="857618"/>
              <a:chExt cx="11905667" cy="1402635"/>
            </a:xfrm>
          </p:grpSpPr>
          <p:sp>
            <p:nvSpPr>
              <p:cNvPr id="9" name="四角形: 角を丸くする 8">
                <a:extLst>
                  <a:ext uri="{FF2B5EF4-FFF2-40B4-BE49-F238E27FC236}">
                    <a16:creationId xmlns:a16="http://schemas.microsoft.com/office/drawing/2014/main" id="{344C7E14-793E-53C6-1DFB-AD166D558B77}"/>
                  </a:ext>
                </a:extLst>
              </p:cNvPr>
              <p:cNvSpPr/>
              <p:nvPr/>
            </p:nvSpPr>
            <p:spPr>
              <a:xfrm>
                <a:off x="133005" y="857618"/>
                <a:ext cx="11905667" cy="13466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9DEE41B-35A3-5C80-F5BD-D1C4D2909B6B}"/>
                  </a:ext>
                </a:extLst>
              </p:cNvPr>
              <p:cNvSpPr txBox="1"/>
              <p:nvPr/>
            </p:nvSpPr>
            <p:spPr>
              <a:xfrm>
                <a:off x="5049984" y="1429256"/>
                <a:ext cx="6784570" cy="830997"/>
              </a:xfrm>
              <a:prstGeom prst="rect">
                <a:avLst/>
              </a:prstGeom>
              <a:noFill/>
            </p:spPr>
            <p:txBody>
              <a:bodyPr wrap="square">
                <a:spAutoFit/>
              </a:bodyPr>
              <a:lstStyle/>
              <a:p>
                <a:r>
                  <a:rPr lang="ja-JP" altLang="en-US" sz="1600" b="1" dirty="0">
                    <a:solidFill>
                      <a:schemeClr val="accent1"/>
                    </a:solidFill>
                  </a:rPr>
                  <a:t>地域社会や世界で変化をもたらすために、私たちの専門知識を生かす新たな方法を探りましょう。これからも地域社会に変化をもたらすロータリーの活動を実行していきましょう。</a:t>
                </a:r>
                <a:endParaRPr lang="ja-JP" altLang="en-US" sz="1600" dirty="0">
                  <a:solidFill>
                    <a:schemeClr val="accent1"/>
                  </a:solidFill>
                </a:endParaRPr>
              </a:p>
            </p:txBody>
          </p:sp>
        </p:grpSp>
        <p:grpSp>
          <p:nvGrpSpPr>
            <p:cNvPr id="6" name="グループ化 5">
              <a:extLst>
                <a:ext uri="{FF2B5EF4-FFF2-40B4-BE49-F238E27FC236}">
                  <a16:creationId xmlns:a16="http://schemas.microsoft.com/office/drawing/2014/main" id="{C68ED8B0-67D1-0947-F07E-83FE829EC4EA}"/>
                </a:ext>
              </a:extLst>
            </p:cNvPr>
            <p:cNvGrpSpPr/>
            <p:nvPr/>
          </p:nvGrpSpPr>
          <p:grpSpPr>
            <a:xfrm>
              <a:off x="381347" y="1021962"/>
              <a:ext cx="4419945" cy="1033016"/>
              <a:chOff x="180630" y="1021962"/>
              <a:chExt cx="4419945" cy="1033016"/>
            </a:xfrm>
          </p:grpSpPr>
          <p:sp>
            <p:nvSpPr>
              <p:cNvPr id="7" name="四角形: 角を丸くする 6">
                <a:extLst>
                  <a:ext uri="{FF2B5EF4-FFF2-40B4-BE49-F238E27FC236}">
                    <a16:creationId xmlns:a16="http://schemas.microsoft.com/office/drawing/2014/main" id="{A270D057-E993-84B7-3E6B-4F7278DDF31C}"/>
                  </a:ext>
                </a:extLst>
              </p:cNvPr>
              <p:cNvSpPr/>
              <p:nvPr/>
            </p:nvSpPr>
            <p:spPr>
              <a:xfrm>
                <a:off x="232880" y="1021962"/>
                <a:ext cx="4367695" cy="103301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AA9BDD2E-CDA3-EA63-20A2-BDD46B8847DF}"/>
                  </a:ext>
                </a:extLst>
              </p:cNvPr>
              <p:cNvSpPr txBox="1"/>
              <p:nvPr/>
            </p:nvSpPr>
            <p:spPr>
              <a:xfrm>
                <a:off x="180630" y="1307638"/>
                <a:ext cx="4276696"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☆より大きなインパクトをもたらす</a:t>
                </a:r>
              </a:p>
            </p:txBody>
          </p:sp>
        </p:grpSp>
      </p:grpSp>
      <p:grpSp>
        <p:nvGrpSpPr>
          <p:cNvPr id="11" name="グループ化 10">
            <a:extLst>
              <a:ext uri="{FF2B5EF4-FFF2-40B4-BE49-F238E27FC236}">
                <a16:creationId xmlns:a16="http://schemas.microsoft.com/office/drawing/2014/main" id="{AB18BC68-7F74-B964-0920-1F51BA925462}"/>
              </a:ext>
            </a:extLst>
          </p:cNvPr>
          <p:cNvGrpSpPr/>
          <p:nvPr/>
        </p:nvGrpSpPr>
        <p:grpSpPr>
          <a:xfrm>
            <a:off x="133005" y="2378378"/>
            <a:ext cx="11925989" cy="1346663"/>
            <a:chOff x="133005" y="2378378"/>
            <a:chExt cx="11925989" cy="1346663"/>
          </a:xfrm>
        </p:grpSpPr>
        <p:grpSp>
          <p:nvGrpSpPr>
            <p:cNvPr id="12" name="グループ化 11">
              <a:extLst>
                <a:ext uri="{FF2B5EF4-FFF2-40B4-BE49-F238E27FC236}">
                  <a16:creationId xmlns:a16="http://schemas.microsoft.com/office/drawing/2014/main" id="{04C2F48D-27AB-17A5-282A-652C74AED0EA}"/>
                </a:ext>
              </a:extLst>
            </p:cNvPr>
            <p:cNvGrpSpPr/>
            <p:nvPr/>
          </p:nvGrpSpPr>
          <p:grpSpPr>
            <a:xfrm>
              <a:off x="133005" y="2378378"/>
              <a:ext cx="11925989" cy="1346663"/>
              <a:chOff x="133005" y="2378378"/>
              <a:chExt cx="11925989" cy="1346663"/>
            </a:xfrm>
          </p:grpSpPr>
          <p:sp>
            <p:nvSpPr>
              <p:cNvPr id="16" name="四角形: 角を丸くする 15">
                <a:extLst>
                  <a:ext uri="{FF2B5EF4-FFF2-40B4-BE49-F238E27FC236}">
                    <a16:creationId xmlns:a16="http://schemas.microsoft.com/office/drawing/2014/main" id="{FCC14C1A-4219-D8C0-FA46-8F6998012B36}"/>
                  </a:ext>
                </a:extLst>
              </p:cNvPr>
              <p:cNvSpPr/>
              <p:nvPr/>
            </p:nvSpPr>
            <p:spPr>
              <a:xfrm>
                <a:off x="133005" y="2378378"/>
                <a:ext cx="11905667" cy="13466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6A4BC8E9-B76D-A581-51C3-3E8301762F6A}"/>
                  </a:ext>
                </a:extLst>
              </p:cNvPr>
              <p:cNvSpPr txBox="1"/>
              <p:nvPr/>
            </p:nvSpPr>
            <p:spPr>
              <a:xfrm>
                <a:off x="5049983" y="3256788"/>
                <a:ext cx="7009011" cy="338554"/>
              </a:xfrm>
              <a:prstGeom prst="rect">
                <a:avLst/>
              </a:prstGeom>
              <a:noFill/>
            </p:spPr>
            <p:txBody>
              <a:bodyPr wrap="square">
                <a:spAutoFit/>
              </a:bodyPr>
              <a:lstStyle/>
              <a:p>
                <a:r>
                  <a:rPr lang="ja-JP" altLang="en-US" sz="1600" b="1" dirty="0">
                    <a:solidFill>
                      <a:schemeClr val="accent1"/>
                    </a:solidFill>
                    <a:latin typeface="Meiryo UI" panose="020B0604030504040204" pitchFamily="50" charset="-128"/>
                    <a:ea typeface="Meiryo UI" panose="020B0604030504040204" pitchFamily="50" charset="-128"/>
                  </a:rPr>
                  <a:t>目標を共有する人たちが一緒に活動できるよう、つながりと機会をつくり出しましょう</a:t>
                </a:r>
                <a:r>
                  <a:rPr lang="ja-JP" altLang="en-US" sz="1600" b="1" dirty="0">
                    <a:solidFill>
                      <a:schemeClr val="accent1"/>
                    </a:solidFill>
                  </a:rPr>
                  <a:t>。</a:t>
                </a:r>
                <a:endParaRPr lang="ja-JP" altLang="en-US" sz="1600" dirty="0">
                  <a:solidFill>
                    <a:schemeClr val="accent1"/>
                  </a:solidFill>
                </a:endParaRPr>
              </a:p>
            </p:txBody>
          </p:sp>
        </p:grpSp>
        <p:grpSp>
          <p:nvGrpSpPr>
            <p:cNvPr id="13" name="グループ化 12">
              <a:extLst>
                <a:ext uri="{FF2B5EF4-FFF2-40B4-BE49-F238E27FC236}">
                  <a16:creationId xmlns:a16="http://schemas.microsoft.com/office/drawing/2014/main" id="{95A34CDF-2DB4-65C6-D75E-77E4145E2B98}"/>
                </a:ext>
              </a:extLst>
            </p:cNvPr>
            <p:cNvGrpSpPr/>
            <p:nvPr/>
          </p:nvGrpSpPr>
          <p:grpSpPr>
            <a:xfrm>
              <a:off x="413802" y="2535201"/>
              <a:ext cx="4377857" cy="1033016"/>
              <a:chOff x="213085" y="2535201"/>
              <a:chExt cx="4377857" cy="1033016"/>
            </a:xfrm>
          </p:grpSpPr>
          <p:sp>
            <p:nvSpPr>
              <p:cNvPr id="14" name="四角形: 角を丸くする 13">
                <a:extLst>
                  <a:ext uri="{FF2B5EF4-FFF2-40B4-BE49-F238E27FC236}">
                    <a16:creationId xmlns:a16="http://schemas.microsoft.com/office/drawing/2014/main" id="{6D828D15-3EC7-BB80-0D02-A9F457099721}"/>
                  </a:ext>
                </a:extLst>
              </p:cNvPr>
              <p:cNvSpPr/>
              <p:nvPr/>
            </p:nvSpPr>
            <p:spPr>
              <a:xfrm>
                <a:off x="213085" y="2535201"/>
                <a:ext cx="4377857" cy="103301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A6EB786B-CDED-D529-67DD-4F6572A2A8CE}"/>
                  </a:ext>
                </a:extLst>
              </p:cNvPr>
              <p:cNvSpPr txBox="1"/>
              <p:nvPr/>
            </p:nvSpPr>
            <p:spPr>
              <a:xfrm>
                <a:off x="614042" y="2841100"/>
                <a:ext cx="3452441"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☆参加者の基盤を広げる</a:t>
                </a:r>
                <a:endParaRPr kumimoji="1" lang="ja-JP" altLang="en-US" sz="2400" b="1" dirty="0">
                  <a:latin typeface="Meiryo UI" panose="020B0604030504040204" pitchFamily="50" charset="-128"/>
                  <a:ea typeface="Meiryo UI" panose="020B0604030504040204" pitchFamily="50" charset="-128"/>
                </a:endParaRPr>
              </a:p>
            </p:txBody>
          </p:sp>
        </p:grpSp>
      </p:grpSp>
      <p:grpSp>
        <p:nvGrpSpPr>
          <p:cNvPr id="18" name="グループ化 17">
            <a:extLst>
              <a:ext uri="{FF2B5EF4-FFF2-40B4-BE49-F238E27FC236}">
                <a16:creationId xmlns:a16="http://schemas.microsoft.com/office/drawing/2014/main" id="{8EDCC0D7-B167-C567-5FB2-943FB3F857AF}"/>
              </a:ext>
            </a:extLst>
          </p:cNvPr>
          <p:cNvGrpSpPr/>
          <p:nvPr/>
        </p:nvGrpSpPr>
        <p:grpSpPr>
          <a:xfrm>
            <a:off x="133005" y="3899138"/>
            <a:ext cx="11905667" cy="1357509"/>
            <a:chOff x="133005" y="3899138"/>
            <a:chExt cx="11905667" cy="1357509"/>
          </a:xfrm>
        </p:grpSpPr>
        <p:grpSp>
          <p:nvGrpSpPr>
            <p:cNvPr id="19" name="グループ化 18">
              <a:extLst>
                <a:ext uri="{FF2B5EF4-FFF2-40B4-BE49-F238E27FC236}">
                  <a16:creationId xmlns:a16="http://schemas.microsoft.com/office/drawing/2014/main" id="{9B3649E6-20E2-548C-18DD-A73AB74A8F1A}"/>
                </a:ext>
              </a:extLst>
            </p:cNvPr>
            <p:cNvGrpSpPr/>
            <p:nvPr/>
          </p:nvGrpSpPr>
          <p:grpSpPr>
            <a:xfrm>
              <a:off x="133005" y="3899138"/>
              <a:ext cx="11905667" cy="1357509"/>
              <a:chOff x="133005" y="3899138"/>
              <a:chExt cx="11905667" cy="1357509"/>
            </a:xfrm>
          </p:grpSpPr>
          <p:sp>
            <p:nvSpPr>
              <p:cNvPr id="23" name="四角形: 角を丸くする 22">
                <a:extLst>
                  <a:ext uri="{FF2B5EF4-FFF2-40B4-BE49-F238E27FC236}">
                    <a16:creationId xmlns:a16="http://schemas.microsoft.com/office/drawing/2014/main" id="{7B1F0A77-C30F-03BA-BF19-B250B5072F77}"/>
                  </a:ext>
                </a:extLst>
              </p:cNvPr>
              <p:cNvSpPr/>
              <p:nvPr/>
            </p:nvSpPr>
            <p:spPr>
              <a:xfrm>
                <a:off x="133005" y="3899138"/>
                <a:ext cx="11905667" cy="13466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11D523BF-EBD2-EA8E-C9EA-0C84270C8694}"/>
                  </a:ext>
                </a:extLst>
              </p:cNvPr>
              <p:cNvSpPr txBox="1"/>
              <p:nvPr/>
            </p:nvSpPr>
            <p:spPr>
              <a:xfrm>
                <a:off x="5049984" y="4671872"/>
                <a:ext cx="6535420" cy="584775"/>
              </a:xfrm>
              <a:prstGeom prst="rect">
                <a:avLst/>
              </a:prstGeom>
              <a:noFill/>
            </p:spPr>
            <p:txBody>
              <a:bodyPr wrap="square">
                <a:spAutoFit/>
              </a:bodyPr>
              <a:lstStyle/>
              <a:p>
                <a:r>
                  <a:rPr lang="ja-JP" altLang="en-US" sz="1600" b="1" dirty="0">
                    <a:solidFill>
                      <a:schemeClr val="accent1"/>
                    </a:solidFill>
                    <a:latin typeface="Meiryo UI" panose="020B0604030504040204" pitchFamily="50" charset="-128"/>
                    <a:ea typeface="Meiryo UI" panose="020B0604030504040204" pitchFamily="50" charset="-128"/>
                  </a:rPr>
                  <a:t>地域社会のニーズを知り、それに応える活動を実行することを誓いましょう。</a:t>
                </a:r>
                <a:endParaRPr lang="en-US" altLang="ja-JP" sz="1600" b="1" dirty="0">
                  <a:solidFill>
                    <a:schemeClr val="accent1"/>
                  </a:solidFill>
                  <a:latin typeface="Meiryo UI" panose="020B0604030504040204" pitchFamily="50" charset="-128"/>
                  <a:ea typeface="Meiryo UI" panose="020B0604030504040204" pitchFamily="50" charset="-128"/>
                </a:endParaRPr>
              </a:p>
              <a:p>
                <a:r>
                  <a:rPr lang="ja-JP" altLang="en-US" sz="1600" b="1" dirty="0">
                    <a:solidFill>
                      <a:schemeClr val="accent1"/>
                    </a:solidFill>
                    <a:latin typeface="Meiryo UI" panose="020B0604030504040204" pitchFamily="50" charset="-128"/>
                    <a:ea typeface="Meiryo UI" panose="020B0604030504040204" pitchFamily="50" charset="-128"/>
                  </a:rPr>
                  <a:t>必要に応じ、他の団体などと連携することも検討してみましょう。</a:t>
                </a:r>
                <a:endParaRPr lang="en-US" altLang="ja-JP" sz="1600" b="1" dirty="0">
                  <a:solidFill>
                    <a:schemeClr val="accent1"/>
                  </a:solidFill>
                  <a:latin typeface="Meiryo UI" panose="020B0604030504040204" pitchFamily="50" charset="-128"/>
                  <a:ea typeface="Meiryo UI" panose="020B0604030504040204" pitchFamily="50" charset="-128"/>
                </a:endParaRPr>
              </a:p>
            </p:txBody>
          </p:sp>
        </p:grpSp>
        <p:grpSp>
          <p:nvGrpSpPr>
            <p:cNvPr id="20" name="グループ化 19">
              <a:extLst>
                <a:ext uri="{FF2B5EF4-FFF2-40B4-BE49-F238E27FC236}">
                  <a16:creationId xmlns:a16="http://schemas.microsoft.com/office/drawing/2014/main" id="{B89379A8-E676-25C7-FCF8-6F8D746BE2CA}"/>
                </a:ext>
              </a:extLst>
            </p:cNvPr>
            <p:cNvGrpSpPr/>
            <p:nvPr/>
          </p:nvGrpSpPr>
          <p:grpSpPr>
            <a:xfrm>
              <a:off x="333722" y="4071433"/>
              <a:ext cx="4448762" cy="1036577"/>
              <a:chOff x="82423" y="4071433"/>
              <a:chExt cx="4448762" cy="1036577"/>
            </a:xfrm>
          </p:grpSpPr>
          <p:sp>
            <p:nvSpPr>
              <p:cNvPr id="21" name="四角形: 角を丸くする 20">
                <a:extLst>
                  <a:ext uri="{FF2B5EF4-FFF2-40B4-BE49-F238E27FC236}">
                    <a16:creationId xmlns:a16="http://schemas.microsoft.com/office/drawing/2014/main" id="{84ED6E3E-70C6-4A01-8350-1327036131F4}"/>
                  </a:ext>
                </a:extLst>
              </p:cNvPr>
              <p:cNvSpPr/>
              <p:nvPr/>
            </p:nvSpPr>
            <p:spPr>
              <a:xfrm>
                <a:off x="153328" y="4071433"/>
                <a:ext cx="4377857" cy="103657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テキスト ボックス 21">
                <a:extLst>
                  <a:ext uri="{FF2B5EF4-FFF2-40B4-BE49-F238E27FC236}">
                    <a16:creationId xmlns:a16="http://schemas.microsoft.com/office/drawing/2014/main" id="{7ACFC1BA-9F48-55BF-5BFB-CFE448EBF268}"/>
                  </a:ext>
                </a:extLst>
              </p:cNvPr>
              <p:cNvSpPr txBox="1"/>
              <p:nvPr/>
            </p:nvSpPr>
            <p:spPr>
              <a:xfrm>
                <a:off x="82423" y="4374278"/>
                <a:ext cx="4377857" cy="430887"/>
              </a:xfrm>
              <a:prstGeom prst="rect">
                <a:avLst/>
              </a:prstGeom>
              <a:noFill/>
            </p:spPr>
            <p:txBody>
              <a:bodyPr wrap="square" rtlCol="0">
                <a:spAutoFit/>
              </a:bodyPr>
              <a:lstStyle/>
              <a:p>
                <a:r>
                  <a:rPr lang="ja-JP" altLang="en-US" sz="2200" b="1" dirty="0">
                    <a:latin typeface="Meiryo UI" panose="020B0604030504040204" pitchFamily="50" charset="-128"/>
                    <a:ea typeface="Meiryo UI" panose="020B0604030504040204" pitchFamily="50" charset="-128"/>
                  </a:rPr>
                  <a:t>☆参加者の積極的なかかわりを促す</a:t>
                </a:r>
                <a:endParaRPr kumimoji="1" lang="ja-JP" altLang="en-US" sz="2200" b="1" dirty="0">
                  <a:latin typeface="Meiryo UI" panose="020B0604030504040204" pitchFamily="50" charset="-128"/>
                  <a:ea typeface="Meiryo UI" panose="020B0604030504040204" pitchFamily="50" charset="-128"/>
                </a:endParaRPr>
              </a:p>
            </p:txBody>
          </p:sp>
        </p:grpSp>
      </p:grpSp>
      <p:grpSp>
        <p:nvGrpSpPr>
          <p:cNvPr id="25" name="グループ化 24">
            <a:extLst>
              <a:ext uri="{FF2B5EF4-FFF2-40B4-BE49-F238E27FC236}">
                <a16:creationId xmlns:a16="http://schemas.microsoft.com/office/drawing/2014/main" id="{EC8C5C01-F139-936F-405F-B94FB7ACDCDC}"/>
              </a:ext>
            </a:extLst>
          </p:cNvPr>
          <p:cNvGrpSpPr/>
          <p:nvPr/>
        </p:nvGrpSpPr>
        <p:grpSpPr>
          <a:xfrm>
            <a:off x="133005" y="5419898"/>
            <a:ext cx="11905667" cy="1346663"/>
            <a:chOff x="133005" y="5419898"/>
            <a:chExt cx="11905667" cy="1346663"/>
          </a:xfrm>
        </p:grpSpPr>
        <p:grpSp>
          <p:nvGrpSpPr>
            <p:cNvPr id="26" name="グループ化 25">
              <a:extLst>
                <a:ext uri="{FF2B5EF4-FFF2-40B4-BE49-F238E27FC236}">
                  <a16:creationId xmlns:a16="http://schemas.microsoft.com/office/drawing/2014/main" id="{9EF1D6D0-4A06-29EC-120A-4C2C19C40A10}"/>
                </a:ext>
              </a:extLst>
            </p:cNvPr>
            <p:cNvGrpSpPr/>
            <p:nvPr/>
          </p:nvGrpSpPr>
          <p:grpSpPr>
            <a:xfrm>
              <a:off x="133005" y="5419898"/>
              <a:ext cx="11905667" cy="1346663"/>
              <a:chOff x="133005" y="5419898"/>
              <a:chExt cx="11905667" cy="1346663"/>
            </a:xfrm>
          </p:grpSpPr>
          <p:sp>
            <p:nvSpPr>
              <p:cNvPr id="30" name="四角形: 角を丸くする 29">
                <a:extLst>
                  <a:ext uri="{FF2B5EF4-FFF2-40B4-BE49-F238E27FC236}">
                    <a16:creationId xmlns:a16="http://schemas.microsoft.com/office/drawing/2014/main" id="{199510DD-E409-C2E6-385D-9C835672DB9D}"/>
                  </a:ext>
                </a:extLst>
              </p:cNvPr>
              <p:cNvSpPr/>
              <p:nvPr/>
            </p:nvSpPr>
            <p:spPr>
              <a:xfrm>
                <a:off x="133005" y="5419898"/>
                <a:ext cx="11905667" cy="13466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FB809951-B0CB-7954-AD11-190399E8D4C4}"/>
                  </a:ext>
                </a:extLst>
              </p:cNvPr>
              <p:cNvSpPr txBox="1"/>
              <p:nvPr/>
            </p:nvSpPr>
            <p:spPr>
              <a:xfrm>
                <a:off x="5049983" y="6142898"/>
                <a:ext cx="6892981" cy="584775"/>
              </a:xfrm>
              <a:prstGeom prst="rect">
                <a:avLst/>
              </a:prstGeom>
              <a:noFill/>
            </p:spPr>
            <p:txBody>
              <a:bodyPr wrap="square">
                <a:spAutoFit/>
              </a:bodyPr>
              <a:lstStyle/>
              <a:p>
                <a:r>
                  <a:rPr lang="ja-JP" altLang="en-US" sz="1600" b="1" dirty="0">
                    <a:solidFill>
                      <a:schemeClr val="accent1"/>
                    </a:solidFill>
                    <a:latin typeface="Meiryo UI" panose="020B0604030504040204" pitchFamily="50" charset="-128"/>
                    <a:ea typeface="Meiryo UI" panose="020B0604030504040204" pitchFamily="50" charset="-128"/>
                  </a:rPr>
                  <a:t>日常の生活や活動の中では得ることができない「価値観」や「事象」に触れることによって、自らの職業やロータリークラブを持続可能な存在として磨き上げられます。</a:t>
                </a:r>
                <a:endParaRPr lang="ja-JP" altLang="en-US" sz="1600" dirty="0">
                  <a:solidFill>
                    <a:schemeClr val="accent1"/>
                  </a:solidFill>
                  <a:latin typeface="Meiryo UI" panose="020B0604030504040204" pitchFamily="50" charset="-128"/>
                  <a:ea typeface="Meiryo UI" panose="020B0604030504040204" pitchFamily="50" charset="-128"/>
                </a:endParaRPr>
              </a:p>
            </p:txBody>
          </p:sp>
        </p:grpSp>
        <p:grpSp>
          <p:nvGrpSpPr>
            <p:cNvPr id="27" name="グループ化 26">
              <a:extLst>
                <a:ext uri="{FF2B5EF4-FFF2-40B4-BE49-F238E27FC236}">
                  <a16:creationId xmlns:a16="http://schemas.microsoft.com/office/drawing/2014/main" id="{FFE75966-1E11-BF76-7063-BED24821760B}"/>
                </a:ext>
              </a:extLst>
            </p:cNvPr>
            <p:cNvGrpSpPr/>
            <p:nvPr/>
          </p:nvGrpSpPr>
          <p:grpSpPr>
            <a:xfrm>
              <a:off x="433597" y="5597815"/>
              <a:ext cx="4398180" cy="1033016"/>
              <a:chOff x="166897" y="5597815"/>
              <a:chExt cx="4398180" cy="1033016"/>
            </a:xfrm>
          </p:grpSpPr>
          <p:sp>
            <p:nvSpPr>
              <p:cNvPr id="28" name="四角形: 角を丸くする 27">
                <a:extLst>
                  <a:ext uri="{FF2B5EF4-FFF2-40B4-BE49-F238E27FC236}">
                    <a16:creationId xmlns:a16="http://schemas.microsoft.com/office/drawing/2014/main" id="{C96F75BC-501F-5B59-F612-9B5C47C5D0CD}"/>
                  </a:ext>
                </a:extLst>
              </p:cNvPr>
              <p:cNvSpPr/>
              <p:nvPr/>
            </p:nvSpPr>
            <p:spPr>
              <a:xfrm>
                <a:off x="166897" y="5597815"/>
                <a:ext cx="4398180" cy="103301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テキスト ボックス 28">
                <a:extLst>
                  <a:ext uri="{FF2B5EF4-FFF2-40B4-BE49-F238E27FC236}">
                    <a16:creationId xmlns:a16="http://schemas.microsoft.com/office/drawing/2014/main" id="{5B74F3A0-119B-D94C-A861-A1BBF745249A}"/>
                  </a:ext>
                </a:extLst>
              </p:cNvPr>
              <p:cNvSpPr txBox="1"/>
              <p:nvPr/>
            </p:nvSpPr>
            <p:spPr>
              <a:xfrm>
                <a:off x="883156" y="5883490"/>
                <a:ext cx="2739678"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☆適応力を高める</a:t>
                </a:r>
                <a:endParaRPr kumimoji="1" lang="ja-JP" altLang="en-US" sz="2400" b="1" dirty="0">
                  <a:latin typeface="Meiryo UI" panose="020B0604030504040204" pitchFamily="50" charset="-128"/>
                  <a:ea typeface="Meiryo UI" panose="020B0604030504040204" pitchFamily="50" charset="-128"/>
                </a:endParaRPr>
              </a:p>
            </p:txBody>
          </p:sp>
        </p:grpSp>
      </p:grpSp>
      <p:sp>
        <p:nvSpPr>
          <p:cNvPr id="32" name="Content Placeholder 2">
            <a:extLst>
              <a:ext uri="{FF2B5EF4-FFF2-40B4-BE49-F238E27FC236}">
                <a16:creationId xmlns:a16="http://schemas.microsoft.com/office/drawing/2014/main" id="{9145DE70-3482-7717-5BE3-ADA75C28C013}"/>
              </a:ext>
            </a:extLst>
          </p:cNvPr>
          <p:cNvSpPr txBox="1">
            <a:spLocks/>
          </p:cNvSpPr>
          <p:nvPr/>
        </p:nvSpPr>
        <p:spPr bwMode="auto">
          <a:xfrm>
            <a:off x="5004150" y="1051193"/>
            <a:ext cx="6022731" cy="479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ja-JP" altLang="en-US" sz="2400" b="1" dirty="0">
                <a:latin typeface="Meiryo UI" panose="020B0604030504040204" pitchFamily="50" charset="-128"/>
                <a:ea typeface="Meiryo UI" panose="020B0604030504040204" pitchFamily="50" charset="-128"/>
                <a:cs typeface="Arial" panose="020B0604020202020204" pitchFamily="34" charset="0"/>
              </a:rPr>
              <a:t>☆あなたのクラブを代表する活動は何ですか？</a:t>
            </a:r>
            <a:r>
              <a:rPr lang="ja-JP" altLang="en-US" sz="24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dirty="0">
                <a:latin typeface="Arial" panose="020B0604020202020204" pitchFamily="34" charset="0"/>
                <a:ea typeface="Meiryo UI" panose="020B0604030504040204" pitchFamily="50" charset="-128"/>
                <a:cs typeface="Arial" panose="020B0604020202020204" pitchFamily="34" charset="0"/>
              </a:rPr>
              <a:t>　</a:t>
            </a:r>
            <a:endParaRPr lang="en-US" altLang="ja-JP" sz="2400" b="1" dirty="0">
              <a:latin typeface="Arial" panose="020B0604020202020204" pitchFamily="34" charset="0"/>
              <a:ea typeface="Meiryo UI" panose="020B0604030504040204" pitchFamily="50" charset="-128"/>
              <a:cs typeface="Arial" panose="020B0604020202020204" pitchFamily="34" charset="0"/>
            </a:endParaRPr>
          </a:p>
        </p:txBody>
      </p:sp>
      <p:sp>
        <p:nvSpPr>
          <p:cNvPr id="33" name="Content Placeholder 2">
            <a:extLst>
              <a:ext uri="{FF2B5EF4-FFF2-40B4-BE49-F238E27FC236}">
                <a16:creationId xmlns:a16="http://schemas.microsoft.com/office/drawing/2014/main" id="{7AF63177-BCEA-216C-8467-FFBBBAD3CA02}"/>
              </a:ext>
            </a:extLst>
          </p:cNvPr>
          <p:cNvSpPr txBox="1">
            <a:spLocks/>
          </p:cNvSpPr>
          <p:nvPr/>
        </p:nvSpPr>
        <p:spPr bwMode="auto">
          <a:xfrm>
            <a:off x="5004150" y="4212648"/>
            <a:ext cx="6938815" cy="479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ja-JP" altLang="en-US" sz="2400" b="1" dirty="0">
                <a:latin typeface="Meiryo UI" panose="020B0604030504040204" pitchFamily="50" charset="-128"/>
                <a:ea typeface="Meiryo UI" panose="020B0604030504040204" pitchFamily="50" charset="-128"/>
                <a:cs typeface="Arial" panose="020B0604020202020204" pitchFamily="34" charset="0"/>
              </a:rPr>
              <a:t>☆ロータリークラブはどのような事をしているのですか？　</a:t>
            </a:r>
            <a:r>
              <a:rPr lang="ja-JP" altLang="en-US" sz="24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dirty="0">
                <a:latin typeface="Arial" panose="020B0604020202020204" pitchFamily="34" charset="0"/>
                <a:ea typeface="Meiryo UI" panose="020B0604030504040204" pitchFamily="50" charset="-128"/>
                <a:cs typeface="Arial" panose="020B0604020202020204" pitchFamily="34" charset="0"/>
              </a:rPr>
              <a:t>　</a:t>
            </a:r>
            <a:endParaRPr lang="en-US" altLang="ja-JP" sz="2400" b="1" dirty="0">
              <a:latin typeface="Arial" panose="020B0604020202020204" pitchFamily="34" charset="0"/>
              <a:ea typeface="Meiryo UI" panose="020B0604030504040204" pitchFamily="50" charset="-128"/>
              <a:cs typeface="Arial" panose="020B0604020202020204" pitchFamily="34" charset="0"/>
            </a:endParaRPr>
          </a:p>
        </p:txBody>
      </p:sp>
      <p:sp>
        <p:nvSpPr>
          <p:cNvPr id="34" name="Content Placeholder 2">
            <a:extLst>
              <a:ext uri="{FF2B5EF4-FFF2-40B4-BE49-F238E27FC236}">
                <a16:creationId xmlns:a16="http://schemas.microsoft.com/office/drawing/2014/main" id="{8A5480C3-224D-E207-87AF-38B060CC5BBF}"/>
              </a:ext>
            </a:extLst>
          </p:cNvPr>
          <p:cNvSpPr txBox="1">
            <a:spLocks/>
          </p:cNvSpPr>
          <p:nvPr/>
        </p:nvSpPr>
        <p:spPr bwMode="auto">
          <a:xfrm>
            <a:off x="5004150" y="5666851"/>
            <a:ext cx="7129662" cy="2740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ja-JP" altLang="en-US" sz="2400" b="1" dirty="0">
                <a:latin typeface="Meiryo UI" panose="020B0604030504040204" pitchFamily="50" charset="-128"/>
                <a:ea typeface="Meiryo UI" panose="020B0604030504040204" pitchFamily="50" charset="-128"/>
                <a:cs typeface="Arial" panose="020B0604020202020204" pitchFamily="34" charset="0"/>
              </a:rPr>
              <a:t>☆なぜロータリークラブ会員であり続けているのですか？</a:t>
            </a:r>
            <a:r>
              <a:rPr lang="ja-JP" altLang="en-US" sz="24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dirty="0">
                <a:latin typeface="Arial" panose="020B0604020202020204" pitchFamily="34" charset="0"/>
                <a:ea typeface="Meiryo UI" panose="020B0604030504040204" pitchFamily="50" charset="-128"/>
                <a:cs typeface="Arial" panose="020B0604020202020204" pitchFamily="34" charset="0"/>
              </a:rPr>
              <a:t>　</a:t>
            </a:r>
            <a:endParaRPr lang="en-US" altLang="ja-JP" sz="2400" b="1" dirty="0">
              <a:latin typeface="Arial" panose="020B0604020202020204" pitchFamily="34" charset="0"/>
              <a:ea typeface="Meiryo UI" panose="020B0604030504040204" pitchFamily="50" charset="-128"/>
              <a:cs typeface="Arial" panose="020B0604020202020204" pitchFamily="34" charset="0"/>
            </a:endParaRPr>
          </a:p>
        </p:txBody>
      </p:sp>
      <p:sp>
        <p:nvSpPr>
          <p:cNvPr id="35" name="コンテンツ プレースホルダー 2">
            <a:extLst>
              <a:ext uri="{FF2B5EF4-FFF2-40B4-BE49-F238E27FC236}">
                <a16:creationId xmlns:a16="http://schemas.microsoft.com/office/drawing/2014/main" id="{328346C5-994C-F1FC-7D92-94C09E58D151}"/>
              </a:ext>
            </a:extLst>
          </p:cNvPr>
          <p:cNvSpPr txBox="1">
            <a:spLocks/>
          </p:cNvSpPr>
          <p:nvPr/>
        </p:nvSpPr>
        <p:spPr>
          <a:xfrm>
            <a:off x="5004150" y="2758846"/>
            <a:ext cx="6938815" cy="493976"/>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FFFFFF"/>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FFFFFF"/>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FFFFFF"/>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FFFFFF"/>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FFFFFF"/>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ja-JP" altLang="en-US" sz="2400" b="1" dirty="0">
                <a:solidFill>
                  <a:schemeClr val="tx1"/>
                </a:solidFill>
                <a:latin typeface="Meiryo UI" panose="020B0604030504040204" pitchFamily="50" charset="-128"/>
                <a:ea typeface="Meiryo UI" panose="020B0604030504040204" pitchFamily="50" charset="-128"/>
                <a:cs typeface="Arial" panose="020B0604020202020204" pitchFamily="34" charset="0"/>
              </a:rPr>
              <a:t>☆ロータリークラブの会員とはどのような人達ですか？</a:t>
            </a:r>
            <a:endParaRPr lang="en-US" altLang="ja-JP" sz="2400"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6" name="コンテンツ プレースホルダー 2">
            <a:extLst>
              <a:ext uri="{FF2B5EF4-FFF2-40B4-BE49-F238E27FC236}">
                <a16:creationId xmlns:a16="http://schemas.microsoft.com/office/drawing/2014/main" id="{50FE9E97-0992-5B9D-4222-9B028E279B51}"/>
              </a:ext>
            </a:extLst>
          </p:cNvPr>
          <p:cNvSpPr txBox="1">
            <a:spLocks/>
          </p:cNvSpPr>
          <p:nvPr/>
        </p:nvSpPr>
        <p:spPr>
          <a:xfrm>
            <a:off x="5004150" y="2345064"/>
            <a:ext cx="5539247" cy="472362"/>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FFFFFF"/>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FFFFFF"/>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FFFFFF"/>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FFFFFF"/>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FFFFFF"/>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ja-JP" altLang="en-US" sz="2400" b="1" dirty="0">
                <a:solidFill>
                  <a:schemeClr val="tx1"/>
                </a:solidFill>
                <a:latin typeface="Meiryo UI" panose="020B0604030504040204" pitchFamily="50" charset="-128"/>
                <a:ea typeface="Meiryo UI" panose="020B0604030504040204" pitchFamily="50" charset="-128"/>
                <a:cs typeface="Arial" panose="020B0604020202020204" pitchFamily="34" charset="0"/>
              </a:rPr>
              <a:t>☆なぜロータリークラブに入会しましたか？</a:t>
            </a:r>
            <a:endParaRPr lang="en-US" altLang="ja-JP" sz="2400"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defRPr/>
            </a:pPr>
            <a:endParaRPr kumimoji="1" lang="ja-JP" altLang="en-US" sz="2400" dirty="0">
              <a:solidFill>
                <a:schemeClr val="tx1"/>
              </a:solidFill>
            </a:endParaRPr>
          </a:p>
        </p:txBody>
      </p:sp>
    </p:spTree>
    <p:extLst>
      <p:ext uri="{BB962C8B-B14F-4D97-AF65-F5344CB8AC3E}">
        <p14:creationId xmlns:p14="http://schemas.microsoft.com/office/powerpoint/2010/main" val="230841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randombar(horizont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randombar(horizontal)">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7D11EDB-B06D-2982-6BBC-1EDD3F30468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31529" y="932081"/>
            <a:ext cx="4406774" cy="5344279"/>
          </a:xfrm>
          <a:prstGeom prst="rect">
            <a:avLst/>
          </a:prstGeom>
        </p:spPr>
      </p:pic>
      <p:grpSp>
        <p:nvGrpSpPr>
          <p:cNvPr id="3" name="グループ化 2">
            <a:extLst>
              <a:ext uri="{FF2B5EF4-FFF2-40B4-BE49-F238E27FC236}">
                <a16:creationId xmlns:a16="http://schemas.microsoft.com/office/drawing/2014/main" id="{13FEEF77-BB09-FBDE-D450-C483337437C8}"/>
              </a:ext>
            </a:extLst>
          </p:cNvPr>
          <p:cNvGrpSpPr/>
          <p:nvPr/>
        </p:nvGrpSpPr>
        <p:grpSpPr>
          <a:xfrm>
            <a:off x="5415598" y="840423"/>
            <a:ext cx="6556690" cy="5873007"/>
            <a:chOff x="5548948" y="840423"/>
            <a:chExt cx="6556690" cy="5873007"/>
          </a:xfrm>
        </p:grpSpPr>
        <p:sp>
          <p:nvSpPr>
            <p:cNvPr id="4" name="スクロール: 縦 3">
              <a:extLst>
                <a:ext uri="{FF2B5EF4-FFF2-40B4-BE49-F238E27FC236}">
                  <a16:creationId xmlns:a16="http://schemas.microsoft.com/office/drawing/2014/main" id="{7B9717D0-0A29-89DC-B75E-6B74E47CC1AE}"/>
                </a:ext>
              </a:extLst>
            </p:cNvPr>
            <p:cNvSpPr/>
            <p:nvPr/>
          </p:nvSpPr>
          <p:spPr>
            <a:xfrm>
              <a:off x="5548948" y="840423"/>
              <a:ext cx="6556690" cy="5873007"/>
            </a:xfrm>
            <a:prstGeom prst="verticalScroll">
              <a:avLst>
                <a:gd name="adj" fmla="val 5076"/>
              </a:avLst>
            </a:prstGeom>
            <a:solidFill>
              <a:schemeClr val="accent1">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A39880D5-7D4F-A260-F82F-9A1B18C21EBC}"/>
                </a:ext>
              </a:extLst>
            </p:cNvPr>
            <p:cNvSpPr txBox="1"/>
            <p:nvPr/>
          </p:nvSpPr>
          <p:spPr>
            <a:xfrm>
              <a:off x="7076249" y="1290875"/>
              <a:ext cx="3502088" cy="369330"/>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クラブの３</a:t>
              </a:r>
              <a:r>
                <a:rPr kumimoji="1" lang="en-US" altLang="ja-JP" b="1" dirty="0">
                  <a:solidFill>
                    <a:schemeClr val="bg1"/>
                  </a:solidFill>
                  <a:latin typeface="Meiryo UI" panose="020B0604030504040204" pitchFamily="50" charset="-128"/>
                  <a:ea typeface="Meiryo UI" panose="020B0604030504040204" pitchFamily="50" charset="-128"/>
                </a:rPr>
                <a:t>~</a:t>
              </a:r>
              <a:r>
                <a:rPr kumimoji="1" lang="ja-JP" altLang="en-US" b="1" dirty="0">
                  <a:solidFill>
                    <a:schemeClr val="bg1"/>
                  </a:solidFill>
                  <a:latin typeface="Meiryo UI" panose="020B0604030504040204" pitchFamily="50" charset="-128"/>
                  <a:ea typeface="Meiryo UI" panose="020B0604030504040204" pitchFamily="50" charset="-128"/>
                </a:rPr>
                <a:t>５年後の姿を思い描く</a:t>
              </a:r>
            </a:p>
          </p:txBody>
        </p:sp>
        <p:sp>
          <p:nvSpPr>
            <p:cNvPr id="6" name="テキスト ボックス 5">
              <a:extLst>
                <a:ext uri="{FF2B5EF4-FFF2-40B4-BE49-F238E27FC236}">
                  <a16:creationId xmlns:a16="http://schemas.microsoft.com/office/drawing/2014/main" id="{2057FC39-7A06-F2A0-12D6-0FB73F3D9EB6}"/>
                </a:ext>
              </a:extLst>
            </p:cNvPr>
            <p:cNvSpPr txBox="1"/>
            <p:nvPr/>
          </p:nvSpPr>
          <p:spPr>
            <a:xfrm>
              <a:off x="6407118" y="1823045"/>
              <a:ext cx="4840351" cy="369330"/>
            </a:xfrm>
            <a:prstGeom prst="rect">
              <a:avLst/>
            </a:prstGeom>
            <a:noFill/>
          </p:spPr>
          <p:txBody>
            <a:bodyPr wrap="square" rtlCol="0">
              <a:spAutoFit/>
            </a:bodyPr>
            <a:lstStyle/>
            <a:p>
              <a:r>
                <a:rPr lang="ja-JP" altLang="en-US" b="1" dirty="0">
                  <a:solidFill>
                    <a:schemeClr val="bg1"/>
                  </a:solidFill>
                  <a:latin typeface="Meiryo UI" panose="020B0604030504040204" pitchFamily="50" charset="-128"/>
                  <a:ea typeface="Meiryo UI" panose="020B0604030504040204" pitchFamily="50" charset="-128"/>
                </a:rPr>
                <a:t>会員が積極的に参加でき、情報豊かな例会とする</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0BF47F35-9110-BFE2-D825-80524A04422A}"/>
                </a:ext>
              </a:extLst>
            </p:cNvPr>
            <p:cNvSpPr txBox="1"/>
            <p:nvPr/>
          </p:nvSpPr>
          <p:spPr>
            <a:xfrm>
              <a:off x="6885749" y="2355214"/>
              <a:ext cx="3883088"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後継者を育て、スムーズな引継ぎを図る</a:t>
              </a:r>
            </a:p>
          </p:txBody>
        </p:sp>
        <p:sp>
          <p:nvSpPr>
            <p:cNvPr id="8" name="テキスト ボックス 7">
              <a:extLst>
                <a:ext uri="{FF2B5EF4-FFF2-40B4-BE49-F238E27FC236}">
                  <a16:creationId xmlns:a16="http://schemas.microsoft.com/office/drawing/2014/main" id="{AA33848A-B881-3E3A-E94E-E3A0B4564E18}"/>
                </a:ext>
              </a:extLst>
            </p:cNvPr>
            <p:cNvSpPr txBox="1"/>
            <p:nvPr/>
          </p:nvSpPr>
          <p:spPr>
            <a:xfrm>
              <a:off x="7509637" y="2887385"/>
              <a:ext cx="2635313" cy="369332"/>
            </a:xfrm>
            <a:prstGeom prst="rect">
              <a:avLst/>
            </a:prstGeom>
            <a:noFill/>
          </p:spPr>
          <p:txBody>
            <a:bodyPr wrap="square" rtlCol="0">
              <a:spAutoFit/>
            </a:bodyPr>
            <a:lstStyle/>
            <a:p>
              <a:r>
                <a:rPr lang="ja-JP" altLang="en-US" b="1" dirty="0">
                  <a:solidFill>
                    <a:schemeClr val="bg1"/>
                  </a:solidFill>
                  <a:latin typeface="Meiryo UI" panose="020B0604030504040204" pitchFamily="50" charset="-128"/>
                  <a:ea typeface="Meiryo UI" panose="020B0604030504040204" pitchFamily="50" charset="-128"/>
                </a:rPr>
                <a:t>会員同士の交流を深める</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1A01C9CB-87A8-12DA-9BCC-FBA4CD27FB2D}"/>
                </a:ext>
              </a:extLst>
            </p:cNvPr>
            <p:cNvSpPr txBox="1"/>
            <p:nvPr/>
          </p:nvSpPr>
          <p:spPr>
            <a:xfrm>
              <a:off x="6885749" y="3419555"/>
              <a:ext cx="3883088" cy="369332"/>
            </a:xfrm>
            <a:prstGeom prst="rect">
              <a:avLst/>
            </a:prstGeom>
            <a:noFill/>
          </p:spPr>
          <p:txBody>
            <a:bodyPr wrap="square" rtlCol="0">
              <a:spAutoFit/>
            </a:bodyPr>
            <a:lstStyle/>
            <a:p>
              <a:r>
                <a:rPr lang="ja-JP" altLang="en-US" b="1" dirty="0">
                  <a:solidFill>
                    <a:schemeClr val="bg1"/>
                  </a:solidFill>
                  <a:latin typeface="Meiryo UI" panose="020B0604030504040204" pitchFamily="50" charset="-128"/>
                  <a:ea typeface="Meiryo UI" panose="020B0604030504040204" pitchFamily="50" charset="-128"/>
                </a:rPr>
                <a:t>ロータリーのリーダーとなる人材を育てる</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A7C85C09-9C87-0FFD-F1E2-E7FC5BC7EFF0}"/>
                </a:ext>
              </a:extLst>
            </p:cNvPr>
            <p:cNvSpPr txBox="1"/>
            <p:nvPr/>
          </p:nvSpPr>
          <p:spPr>
            <a:xfrm>
              <a:off x="6107906" y="3951725"/>
              <a:ext cx="5438775" cy="369332"/>
            </a:xfrm>
            <a:prstGeom prst="rect">
              <a:avLst/>
            </a:prstGeom>
            <a:noFill/>
          </p:spPr>
          <p:txBody>
            <a:bodyPr wrap="square" rtlCol="0">
              <a:spAutoFit/>
            </a:bodyPr>
            <a:lstStyle/>
            <a:p>
              <a:r>
                <a:rPr lang="ja-JP" altLang="en-US" b="1" dirty="0">
                  <a:solidFill>
                    <a:schemeClr val="bg1"/>
                  </a:solidFill>
                  <a:latin typeface="Meiryo UI" panose="020B0604030504040204" pitchFamily="50" charset="-128"/>
                  <a:ea typeface="Meiryo UI" panose="020B0604030504040204" pitchFamily="50" charset="-128"/>
                </a:rPr>
                <a:t>年次目標を立て、ロータリークラブ・セントラルに入力する</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EF72C308-DC66-C465-F2E8-11D46B17B345}"/>
                </a:ext>
              </a:extLst>
            </p:cNvPr>
            <p:cNvSpPr txBox="1"/>
            <p:nvPr/>
          </p:nvSpPr>
          <p:spPr>
            <a:xfrm>
              <a:off x="6609524" y="4483895"/>
              <a:ext cx="4435538"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クラブ内でオープンなコミュニケーションを図る</a:t>
              </a:r>
            </a:p>
          </p:txBody>
        </p:sp>
        <p:sp>
          <p:nvSpPr>
            <p:cNvPr id="12" name="テキスト ボックス 11">
              <a:extLst>
                <a:ext uri="{FF2B5EF4-FFF2-40B4-BE49-F238E27FC236}">
                  <a16:creationId xmlns:a16="http://schemas.microsoft.com/office/drawing/2014/main" id="{BC4896E0-AA48-E133-4993-EE6CBB9852FE}"/>
                </a:ext>
              </a:extLst>
            </p:cNvPr>
            <p:cNvSpPr txBox="1"/>
            <p:nvPr/>
          </p:nvSpPr>
          <p:spPr>
            <a:xfrm>
              <a:off x="6107906" y="5016065"/>
              <a:ext cx="5438775" cy="369332"/>
            </a:xfrm>
            <a:prstGeom prst="rect">
              <a:avLst/>
            </a:prstGeom>
            <a:noFill/>
          </p:spPr>
          <p:txBody>
            <a:bodyPr wrap="square" rtlCol="0">
              <a:spAutoFit/>
            </a:bodyPr>
            <a:lstStyle/>
            <a:p>
              <a:r>
                <a:rPr lang="ja-JP" altLang="en-US" b="1" dirty="0">
                  <a:solidFill>
                    <a:schemeClr val="bg1"/>
                  </a:solidFill>
                  <a:latin typeface="Meiryo UI" panose="020B0604030504040204" pitchFamily="50" charset="-128"/>
                  <a:ea typeface="Meiryo UI" panose="020B0604030504040204" pitchFamily="50" charset="-128"/>
                </a:rPr>
                <a:t>クラブの運営方法を反映させて、細則を独自に修正する</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F7EBD537-5815-4C81-B5E9-D44B09506B6D}"/>
                </a:ext>
              </a:extLst>
            </p:cNvPr>
            <p:cNvSpPr txBox="1"/>
            <p:nvPr/>
          </p:nvSpPr>
          <p:spPr>
            <a:xfrm>
              <a:off x="6107906" y="5548235"/>
              <a:ext cx="5438774" cy="369332"/>
            </a:xfrm>
            <a:prstGeom prst="rect">
              <a:avLst/>
            </a:prstGeom>
            <a:noFill/>
          </p:spPr>
          <p:txBody>
            <a:bodyPr wrap="square" rtlCol="0">
              <a:spAutoFit/>
            </a:bodyPr>
            <a:lstStyle/>
            <a:p>
              <a:r>
                <a:rPr kumimoji="1" lang="ja-JP" altLang="en-US" b="1" dirty="0">
                  <a:solidFill>
                    <a:schemeClr val="bg1"/>
                  </a:solidFill>
                  <a:latin typeface="Meiryo UI" panose="020B0604030504040204" pitchFamily="50" charset="-128"/>
                  <a:ea typeface="Meiryo UI" panose="020B0604030504040204" pitchFamily="50" charset="-128"/>
                </a:rPr>
                <a:t>会員が心から関心をもてる活動に参加できるようにする</a:t>
              </a:r>
            </a:p>
          </p:txBody>
        </p:sp>
        <p:sp>
          <p:nvSpPr>
            <p:cNvPr id="14" name="テキスト ボックス 13">
              <a:extLst>
                <a:ext uri="{FF2B5EF4-FFF2-40B4-BE49-F238E27FC236}">
                  <a16:creationId xmlns:a16="http://schemas.microsoft.com/office/drawing/2014/main" id="{9A4300A6-C569-2235-DBC9-3F9C219E70EF}"/>
                </a:ext>
              </a:extLst>
            </p:cNvPr>
            <p:cNvSpPr txBox="1"/>
            <p:nvPr/>
          </p:nvSpPr>
          <p:spPr>
            <a:xfrm>
              <a:off x="6774656" y="6080402"/>
              <a:ext cx="4105275" cy="369332"/>
            </a:xfrm>
            <a:prstGeom prst="rect">
              <a:avLst/>
            </a:prstGeom>
            <a:noFill/>
          </p:spPr>
          <p:txBody>
            <a:bodyPr wrap="square" rtlCol="0">
              <a:spAutoFit/>
            </a:bodyPr>
            <a:lstStyle/>
            <a:p>
              <a:r>
                <a:rPr lang="ja-JP" altLang="en-US" b="1" dirty="0">
                  <a:solidFill>
                    <a:schemeClr val="bg1"/>
                  </a:solidFill>
                  <a:latin typeface="Meiryo UI" panose="020B0604030504040204" pitchFamily="50" charset="-128"/>
                  <a:ea typeface="Meiryo UI" panose="020B0604030504040204" pitchFamily="50" charset="-128"/>
                </a:rPr>
                <a:t>クラブ運営に必要な委員会を設置する</a:t>
              </a:r>
              <a:endParaRPr kumimoji="1" lang="ja-JP" altLang="en-US" b="1" dirty="0">
                <a:solidFill>
                  <a:schemeClr val="bg1"/>
                </a:solidFill>
                <a:latin typeface="Meiryo UI" panose="020B0604030504040204" pitchFamily="50" charset="-128"/>
                <a:ea typeface="Meiryo UI" panose="020B0604030504040204" pitchFamily="50" charset="-128"/>
              </a:endParaRPr>
            </a:p>
          </p:txBody>
        </p:sp>
      </p:grpSp>
      <p:sp>
        <p:nvSpPr>
          <p:cNvPr id="15" name="正方形/長方形 14">
            <a:extLst>
              <a:ext uri="{FF2B5EF4-FFF2-40B4-BE49-F238E27FC236}">
                <a16:creationId xmlns:a16="http://schemas.microsoft.com/office/drawing/2014/main" id="{61270F9C-183A-87FC-DB53-6CB723C8A9AD}"/>
              </a:ext>
            </a:extLst>
          </p:cNvPr>
          <p:cNvSpPr/>
          <p:nvPr/>
        </p:nvSpPr>
        <p:spPr>
          <a:xfrm>
            <a:off x="-343512"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a:extLst>
              <a:ext uri="{FF2B5EF4-FFF2-40B4-BE49-F238E27FC236}">
                <a16:creationId xmlns:a16="http://schemas.microsoft.com/office/drawing/2014/main" id="{D9E85033-756B-F620-4305-8455F4894AF3}"/>
              </a:ext>
            </a:extLst>
          </p:cNvPr>
          <p:cNvSpPr/>
          <p:nvPr/>
        </p:nvSpPr>
        <p:spPr>
          <a:xfrm>
            <a:off x="-351674"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Title 1">
            <a:extLst>
              <a:ext uri="{FF2B5EF4-FFF2-40B4-BE49-F238E27FC236}">
                <a16:creationId xmlns:a16="http://schemas.microsoft.com/office/drawing/2014/main" id="{B5DD8006-A134-7BDA-7588-8EB904A83C44}"/>
              </a:ext>
            </a:extLst>
          </p:cNvPr>
          <p:cNvSpPr txBox="1">
            <a:spLocks/>
          </p:cNvSpPr>
          <p:nvPr/>
        </p:nvSpPr>
        <p:spPr bwMode="auto">
          <a:xfrm>
            <a:off x="4957353" y="144570"/>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en-US" altLang="ja-JP" sz="3600" b="1" u="sng" dirty="0">
                <a:solidFill>
                  <a:schemeClr val="bg1"/>
                </a:solidFill>
                <a:latin typeface="Meiryo UI" panose="020B0604030504040204" pitchFamily="50" charset="-128"/>
                <a:ea typeface="Meiryo UI" panose="020B0604030504040204" pitchFamily="50" charset="-128"/>
              </a:rPr>
              <a:t>C</a:t>
            </a:r>
            <a:r>
              <a:rPr lang="en-US" altLang="ja-JP" sz="3600" b="1" dirty="0">
                <a:solidFill>
                  <a:schemeClr val="bg1"/>
                </a:solidFill>
                <a:latin typeface="Meiryo UI" panose="020B0604030504040204" pitchFamily="50" charset="-128"/>
                <a:ea typeface="Meiryo UI" panose="020B0604030504040204" pitchFamily="50" charset="-128"/>
              </a:rPr>
              <a:t>lub </a:t>
            </a:r>
            <a:r>
              <a:rPr lang="en-US" altLang="ja-JP" sz="3600" b="1" u="sng" dirty="0">
                <a:solidFill>
                  <a:schemeClr val="bg1"/>
                </a:solidFill>
                <a:latin typeface="Meiryo UI" panose="020B0604030504040204" pitchFamily="50" charset="-128"/>
                <a:ea typeface="Meiryo UI" panose="020B0604030504040204" pitchFamily="50" charset="-128"/>
              </a:rPr>
              <a:t>L</a:t>
            </a:r>
            <a:r>
              <a:rPr lang="en-US" altLang="ja-JP" sz="3600" b="1" dirty="0">
                <a:solidFill>
                  <a:schemeClr val="bg1"/>
                </a:solidFill>
                <a:latin typeface="Meiryo UI" panose="020B0604030504040204" pitchFamily="50" charset="-128"/>
                <a:ea typeface="Meiryo UI" panose="020B0604030504040204" pitchFamily="50" charset="-128"/>
              </a:rPr>
              <a:t>eadership </a:t>
            </a:r>
            <a:r>
              <a:rPr lang="en-US" altLang="ja-JP" sz="3600" b="1" u="sng" dirty="0">
                <a:solidFill>
                  <a:schemeClr val="bg1"/>
                </a:solidFill>
                <a:latin typeface="Meiryo UI" panose="020B0604030504040204" pitchFamily="50" charset="-128"/>
                <a:ea typeface="Meiryo UI" panose="020B0604030504040204" pitchFamily="50" charset="-128"/>
              </a:rPr>
              <a:t>P</a:t>
            </a:r>
            <a:r>
              <a:rPr lang="en-US" altLang="ja-JP" sz="3600" b="1" dirty="0">
                <a:solidFill>
                  <a:schemeClr val="bg1"/>
                </a:solidFill>
                <a:latin typeface="Meiryo UI" panose="020B0604030504040204" pitchFamily="50" charset="-128"/>
                <a:ea typeface="Meiryo UI" panose="020B0604030504040204" pitchFamily="50" charset="-128"/>
              </a:rPr>
              <a:t>lan </a:t>
            </a:r>
            <a:r>
              <a:rPr lang="ja-JP" altLang="en-US" sz="3600" b="1" dirty="0">
                <a:solidFill>
                  <a:schemeClr val="bg1"/>
                </a:solidFill>
                <a:latin typeface="Meiryo UI" panose="020B0604030504040204" pitchFamily="50" charset="-128"/>
                <a:ea typeface="Meiryo UI" panose="020B0604030504040204" pitchFamily="50" charset="-128"/>
              </a:rPr>
              <a:t>の勧め</a:t>
            </a:r>
            <a:endParaRPr lang="en-US" altLang="ja-JP" sz="36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8422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439C886-9877-B1DB-FADC-B58FD2A981EA}"/>
              </a:ext>
            </a:extLst>
          </p:cNvPr>
          <p:cNvSpPr/>
          <p:nvPr/>
        </p:nvSpPr>
        <p:spPr>
          <a:xfrm>
            <a:off x="-351674" y="-65321"/>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 name="図 2">
            <a:extLst>
              <a:ext uri="{FF2B5EF4-FFF2-40B4-BE49-F238E27FC236}">
                <a16:creationId xmlns:a16="http://schemas.microsoft.com/office/drawing/2014/main" id="{A7B60AFA-B5EC-6A89-9916-9A4FCD5EF5A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701283" y="1407590"/>
            <a:ext cx="3000587" cy="3806715"/>
          </a:xfrm>
          <a:prstGeom prst="rect">
            <a:avLst/>
          </a:prstGeom>
        </p:spPr>
      </p:pic>
      <p:sp>
        <p:nvSpPr>
          <p:cNvPr id="4" name="Title 1">
            <a:extLst>
              <a:ext uri="{FF2B5EF4-FFF2-40B4-BE49-F238E27FC236}">
                <a16:creationId xmlns:a16="http://schemas.microsoft.com/office/drawing/2014/main" id="{89B41844-6B68-0014-7FAE-8578CCAEEB68}"/>
              </a:ext>
            </a:extLst>
          </p:cNvPr>
          <p:cNvSpPr txBox="1">
            <a:spLocks/>
          </p:cNvSpPr>
          <p:nvPr/>
        </p:nvSpPr>
        <p:spPr bwMode="auto">
          <a:xfrm>
            <a:off x="3383284" y="70626"/>
            <a:ext cx="8808718"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元気なクラブづくりのために</a:t>
            </a:r>
            <a:endParaRPr lang="en-US" sz="3600" b="1" dirty="0">
              <a:solidFill>
                <a:schemeClr val="bg1"/>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C6EF1FE1-C815-5920-B0E1-391297ADEF6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54916" y="1848745"/>
            <a:ext cx="3000587" cy="3914199"/>
          </a:xfrm>
          <a:prstGeom prst="rect">
            <a:avLst/>
          </a:prstGeom>
        </p:spPr>
      </p:pic>
      <p:pic>
        <p:nvPicPr>
          <p:cNvPr id="6" name="図 5">
            <a:extLst>
              <a:ext uri="{FF2B5EF4-FFF2-40B4-BE49-F238E27FC236}">
                <a16:creationId xmlns:a16="http://schemas.microsoft.com/office/drawing/2014/main" id="{E428F646-BB2F-177F-0C2A-53A0BD9E657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277363" y="1361068"/>
            <a:ext cx="2902060" cy="3914198"/>
          </a:xfrm>
          <a:prstGeom prst="rect">
            <a:avLst/>
          </a:prstGeom>
        </p:spPr>
      </p:pic>
      <p:pic>
        <p:nvPicPr>
          <p:cNvPr id="7" name="図 6">
            <a:extLst>
              <a:ext uri="{FF2B5EF4-FFF2-40B4-BE49-F238E27FC236}">
                <a16:creationId xmlns:a16="http://schemas.microsoft.com/office/drawing/2014/main" id="{0A198818-9D60-7996-D99C-40A07285F64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39643" y="2055913"/>
            <a:ext cx="3000587" cy="3914199"/>
          </a:xfrm>
          <a:prstGeom prst="rect">
            <a:avLst/>
          </a:prstGeom>
        </p:spPr>
      </p:pic>
      <p:pic>
        <p:nvPicPr>
          <p:cNvPr id="8" name="図 7">
            <a:extLst>
              <a:ext uri="{FF2B5EF4-FFF2-40B4-BE49-F238E27FC236}">
                <a16:creationId xmlns:a16="http://schemas.microsoft.com/office/drawing/2014/main" id="{F0DA8689-EE55-9584-A33F-A63D653F4D2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194043" y="2035595"/>
            <a:ext cx="2928931" cy="3914198"/>
          </a:xfrm>
          <a:prstGeom prst="rect">
            <a:avLst/>
          </a:prstGeom>
        </p:spPr>
      </p:pic>
      <p:pic>
        <p:nvPicPr>
          <p:cNvPr id="9" name="図 8">
            <a:extLst>
              <a:ext uri="{FF2B5EF4-FFF2-40B4-BE49-F238E27FC236}">
                <a16:creationId xmlns:a16="http://schemas.microsoft.com/office/drawing/2014/main" id="{EFA6FBE3-B300-DC5E-B9C9-53DEACD01F9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201923" y="2675364"/>
            <a:ext cx="3000587" cy="3806715"/>
          </a:xfrm>
          <a:prstGeom prst="rect">
            <a:avLst/>
          </a:prstGeom>
        </p:spPr>
      </p:pic>
      <p:pic>
        <p:nvPicPr>
          <p:cNvPr id="10" name="図 9">
            <a:extLst>
              <a:ext uri="{FF2B5EF4-FFF2-40B4-BE49-F238E27FC236}">
                <a16:creationId xmlns:a16="http://schemas.microsoft.com/office/drawing/2014/main" id="{8CA3F8CA-FAA2-1E7A-B82F-31EB42947B24}"/>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605523" y="2689800"/>
            <a:ext cx="3000587" cy="3914199"/>
          </a:xfrm>
          <a:prstGeom prst="rect">
            <a:avLst/>
          </a:prstGeom>
        </p:spPr>
      </p:pic>
      <p:sp>
        <p:nvSpPr>
          <p:cNvPr id="11" name="テキスト ボックス 10">
            <a:extLst>
              <a:ext uri="{FF2B5EF4-FFF2-40B4-BE49-F238E27FC236}">
                <a16:creationId xmlns:a16="http://schemas.microsoft.com/office/drawing/2014/main" id="{623A290B-6ED5-5CFE-E95E-7818C7B02BA1}"/>
              </a:ext>
            </a:extLst>
          </p:cNvPr>
          <p:cNvSpPr txBox="1"/>
          <p:nvPr/>
        </p:nvSpPr>
        <p:spPr>
          <a:xfrm>
            <a:off x="470113" y="876496"/>
            <a:ext cx="4355886" cy="477054"/>
          </a:xfrm>
          <a:prstGeom prst="rect">
            <a:avLst/>
          </a:prstGeom>
          <a:noFill/>
        </p:spPr>
        <p:txBody>
          <a:bodyPr wrap="square">
            <a:spAutoFit/>
          </a:bodyPr>
          <a:lstStyle/>
          <a:p>
            <a:pPr>
              <a:lnSpc>
                <a:spcPts val="3000"/>
              </a:lnSpc>
            </a:pPr>
            <a:r>
              <a:rPr lang="en-US" altLang="ja-JP" sz="3600" b="1" dirty="0">
                <a:solidFill>
                  <a:schemeClr val="accent2"/>
                </a:solidFill>
                <a:latin typeface="Meiryo UI" panose="020B0604030504040204" pitchFamily="50" charset="-128"/>
                <a:ea typeface="Meiryo UI" panose="020B0604030504040204" pitchFamily="50" charset="-128"/>
              </a:rPr>
              <a:t>Action</a:t>
            </a:r>
            <a:r>
              <a:rPr lang="ja-JP" altLang="en-US" sz="3600" b="1" dirty="0">
                <a:solidFill>
                  <a:schemeClr val="accent2"/>
                </a:solidFill>
                <a:latin typeface="Meiryo UI" panose="020B0604030504040204" pitchFamily="50" charset="-128"/>
                <a:ea typeface="Meiryo UI" panose="020B0604030504040204" pitchFamily="50" charset="-128"/>
              </a:rPr>
              <a:t>：方向付け</a:t>
            </a:r>
            <a:endParaRPr lang="en-US" altLang="ja-JP" sz="3600" b="1" dirty="0">
              <a:solidFill>
                <a:schemeClr val="accent2"/>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92807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0F836FB-90F3-768C-8E90-D9B18BCF94B7}"/>
              </a:ext>
            </a:extLst>
          </p:cNvPr>
          <p:cNvSpPr/>
          <p:nvPr/>
        </p:nvSpPr>
        <p:spPr>
          <a:xfrm>
            <a:off x="-351674" y="-65321"/>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 name="図 2">
            <a:extLst>
              <a:ext uri="{FF2B5EF4-FFF2-40B4-BE49-F238E27FC236}">
                <a16:creationId xmlns:a16="http://schemas.microsoft.com/office/drawing/2014/main" id="{B3E25EC1-0AEC-2174-3538-E059841B6B2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06861" y="1359781"/>
            <a:ext cx="3322298" cy="4286282"/>
          </a:xfrm>
          <a:prstGeom prst="rect">
            <a:avLst/>
          </a:prstGeom>
        </p:spPr>
      </p:pic>
      <p:sp>
        <p:nvSpPr>
          <p:cNvPr id="4" name="Title 1">
            <a:extLst>
              <a:ext uri="{FF2B5EF4-FFF2-40B4-BE49-F238E27FC236}">
                <a16:creationId xmlns:a16="http://schemas.microsoft.com/office/drawing/2014/main" id="{596F40C9-21FB-6133-5A8D-2730669D0372}"/>
              </a:ext>
            </a:extLst>
          </p:cNvPr>
          <p:cNvSpPr txBox="1">
            <a:spLocks/>
          </p:cNvSpPr>
          <p:nvPr/>
        </p:nvSpPr>
        <p:spPr bwMode="auto">
          <a:xfrm>
            <a:off x="3383284" y="70626"/>
            <a:ext cx="8808718"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元気なクラブづくりのために</a:t>
            </a:r>
            <a:endParaRPr lang="en-US" sz="3600" b="1" dirty="0">
              <a:solidFill>
                <a:schemeClr val="bg1"/>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39E9DD99-544B-9023-38F9-67356239DF54}"/>
              </a:ext>
            </a:extLst>
          </p:cNvPr>
          <p:cNvSpPr txBox="1"/>
          <p:nvPr/>
        </p:nvSpPr>
        <p:spPr>
          <a:xfrm>
            <a:off x="7027333" y="1726188"/>
            <a:ext cx="5164667" cy="3046988"/>
          </a:xfrm>
          <a:prstGeom prst="rect">
            <a:avLst/>
          </a:prstGeom>
          <a:noFill/>
        </p:spPr>
        <p:txBody>
          <a:bodyPr wrap="square" rtlCol="0">
            <a:spAutoFit/>
          </a:bodyPr>
          <a:lstStyle/>
          <a:p>
            <a:r>
              <a:rPr kumimoji="1" lang="en-US" altLang="ja-JP" sz="2400" dirty="0">
                <a:latin typeface="Meiryo UI" panose="020B0604030504040204" pitchFamily="50" charset="-128"/>
                <a:ea typeface="Meiryo UI" panose="020B0604030504040204" pitchFamily="50" charset="-128"/>
              </a:rPr>
              <a:t>1</a:t>
            </a:r>
            <a:r>
              <a:rPr kumimoji="1" lang="ja-JP" altLang="en-US" sz="2400" dirty="0">
                <a:latin typeface="Meiryo UI" panose="020B0604030504040204" pitchFamily="50" charset="-128"/>
                <a:ea typeface="Meiryo UI" panose="020B0604030504040204" pitchFamily="50" charset="-128"/>
              </a:rPr>
              <a:t>．会員であることに対し</a:t>
            </a:r>
            <a:endParaRPr kumimoji="1" lang="en-US" altLang="ja-JP" sz="2400" dirty="0">
              <a:latin typeface="Meiryo UI" panose="020B0604030504040204" pitchFamily="50" charset="-128"/>
              <a:ea typeface="Meiryo UI" panose="020B0604030504040204" pitchFamily="50" charset="-128"/>
            </a:endParaRPr>
          </a:p>
          <a:p>
            <a:r>
              <a:rPr kumimoji="1" lang="en-US" altLang="ja-JP" sz="2400" dirty="0">
                <a:latin typeface="Meiryo UI" panose="020B0604030504040204" pitchFamily="50" charset="-128"/>
                <a:ea typeface="Meiryo UI" panose="020B0604030504040204" pitchFamily="50" charset="-128"/>
              </a:rPr>
              <a:t>2</a:t>
            </a:r>
            <a:r>
              <a:rPr kumimoji="1" lang="ja-JP" altLang="en-US" sz="2400" dirty="0">
                <a:latin typeface="Meiryo UI" panose="020B0604030504040204" pitchFamily="50" charset="-128"/>
                <a:ea typeface="Meiryo UI" panose="020B0604030504040204" pitchFamily="50" charset="-128"/>
              </a:rPr>
              <a:t>．クラブの雰囲気</a:t>
            </a:r>
            <a:r>
              <a:rPr kumimoji="1" lang="en-US" altLang="ja-JP" sz="2400"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会員</a:t>
            </a:r>
            <a:r>
              <a:rPr kumimoji="1" lang="en-US" altLang="ja-JP" sz="2400"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例会について</a:t>
            </a:r>
            <a:endParaRPr kumimoji="1" lang="en-US" altLang="ja-JP" sz="2400" dirty="0">
              <a:latin typeface="Meiryo UI" panose="020B0604030504040204" pitchFamily="50" charset="-128"/>
              <a:ea typeface="Meiryo UI" panose="020B0604030504040204" pitchFamily="50" charset="-128"/>
            </a:endParaRPr>
          </a:p>
          <a:p>
            <a:r>
              <a:rPr lang="en-US" altLang="ja-JP" sz="2400" dirty="0">
                <a:latin typeface="Meiryo UI" panose="020B0604030504040204" pitchFamily="50" charset="-128"/>
                <a:ea typeface="Meiryo UI" panose="020B0604030504040204" pitchFamily="50" charset="-128"/>
              </a:rPr>
              <a:t>3</a:t>
            </a:r>
            <a:r>
              <a:rPr lang="ja-JP" altLang="en-US" sz="2400" dirty="0">
                <a:latin typeface="Meiryo UI" panose="020B0604030504040204" pitchFamily="50" charset="-128"/>
                <a:ea typeface="Meiryo UI" panose="020B0604030504040204" pitchFamily="50" charset="-128"/>
              </a:rPr>
              <a:t>．例会について</a:t>
            </a:r>
            <a:endParaRPr lang="en-US" altLang="ja-JP" sz="2400" dirty="0">
              <a:latin typeface="Meiryo UI" panose="020B0604030504040204" pitchFamily="50" charset="-128"/>
              <a:ea typeface="Meiryo UI" panose="020B0604030504040204" pitchFamily="50" charset="-128"/>
            </a:endParaRPr>
          </a:p>
          <a:p>
            <a:r>
              <a:rPr kumimoji="1" lang="en-US" altLang="ja-JP" sz="2400" dirty="0">
                <a:latin typeface="Meiryo UI" panose="020B0604030504040204" pitchFamily="50" charset="-128"/>
                <a:ea typeface="Meiryo UI" panose="020B0604030504040204" pitchFamily="50" charset="-128"/>
              </a:rPr>
              <a:t>4</a:t>
            </a:r>
            <a:r>
              <a:rPr kumimoji="1" lang="ja-JP" altLang="en-US" sz="2400" dirty="0">
                <a:latin typeface="Meiryo UI" panose="020B0604030504040204" pitchFamily="50" charset="-128"/>
                <a:ea typeface="Meiryo UI" panose="020B0604030504040204" pitchFamily="50" charset="-128"/>
              </a:rPr>
              <a:t>．奉仕プロジェクトについて</a:t>
            </a:r>
            <a:endParaRPr kumimoji="1" lang="en-US" altLang="ja-JP" sz="2400" dirty="0">
              <a:latin typeface="Meiryo UI" panose="020B0604030504040204" pitchFamily="50" charset="-128"/>
              <a:ea typeface="Meiryo UI" panose="020B0604030504040204" pitchFamily="50" charset="-128"/>
            </a:endParaRPr>
          </a:p>
          <a:p>
            <a:r>
              <a:rPr lang="en-US" altLang="ja-JP" sz="2400" dirty="0">
                <a:latin typeface="Meiryo UI" panose="020B0604030504040204" pitchFamily="50" charset="-128"/>
                <a:ea typeface="Meiryo UI" panose="020B0604030504040204" pitchFamily="50" charset="-128"/>
              </a:rPr>
              <a:t>5</a:t>
            </a:r>
            <a:r>
              <a:rPr lang="ja-JP" altLang="en-US" sz="2400" dirty="0">
                <a:latin typeface="Meiryo UI" panose="020B0604030504040204" pitchFamily="50" charset="-128"/>
                <a:ea typeface="Meiryo UI" panose="020B0604030504040204" pitchFamily="50" charset="-128"/>
              </a:rPr>
              <a:t>．コミュニケーションと対応</a:t>
            </a:r>
            <a:endParaRPr lang="en-US" altLang="ja-JP" sz="2400" dirty="0">
              <a:latin typeface="Meiryo UI" panose="020B0604030504040204" pitchFamily="50" charset="-128"/>
              <a:ea typeface="Meiryo UI" panose="020B0604030504040204" pitchFamily="50" charset="-128"/>
            </a:endParaRPr>
          </a:p>
          <a:p>
            <a:r>
              <a:rPr kumimoji="1" lang="en-US" altLang="ja-JP" sz="2400" dirty="0">
                <a:latin typeface="Meiryo UI" panose="020B0604030504040204" pitchFamily="50" charset="-128"/>
                <a:ea typeface="Meiryo UI" panose="020B0604030504040204" pitchFamily="50" charset="-128"/>
              </a:rPr>
              <a:t>6</a:t>
            </a:r>
            <a:r>
              <a:rPr kumimoji="1" lang="ja-JP" altLang="en-US" sz="2400" dirty="0">
                <a:latin typeface="Meiryo UI" panose="020B0604030504040204" pitchFamily="50" charset="-128"/>
                <a:ea typeface="Meiryo UI" panose="020B0604030504040204" pitchFamily="50" charset="-128"/>
              </a:rPr>
              <a:t>．会員であることの価値</a:t>
            </a:r>
            <a:endParaRPr kumimoji="1" lang="en-US" altLang="ja-JP" sz="2400" dirty="0">
              <a:latin typeface="Meiryo UI" panose="020B0604030504040204" pitchFamily="50" charset="-128"/>
              <a:ea typeface="Meiryo UI" panose="020B0604030504040204" pitchFamily="50" charset="-128"/>
            </a:endParaRPr>
          </a:p>
          <a:p>
            <a:r>
              <a:rPr lang="en-US" altLang="ja-JP" sz="2400" dirty="0">
                <a:latin typeface="Meiryo UI" panose="020B0604030504040204" pitchFamily="50" charset="-128"/>
                <a:ea typeface="Meiryo UI" panose="020B0604030504040204" pitchFamily="50" charset="-128"/>
              </a:rPr>
              <a:t>7</a:t>
            </a:r>
            <a:r>
              <a:rPr lang="ja-JP" altLang="en-US" sz="2400" dirty="0">
                <a:latin typeface="Meiryo UI" panose="020B0604030504040204" pitchFamily="50" charset="-128"/>
                <a:ea typeface="Meiryo UI" panose="020B0604030504040204" pitchFamily="50" charset="-128"/>
              </a:rPr>
              <a:t>．クラブへの参加について</a:t>
            </a:r>
            <a:endParaRPr lang="en-US" altLang="ja-JP" sz="2400" dirty="0">
              <a:latin typeface="Meiryo UI" panose="020B0604030504040204" pitchFamily="50" charset="-128"/>
              <a:ea typeface="Meiryo UI" panose="020B0604030504040204" pitchFamily="50" charset="-128"/>
            </a:endParaRPr>
          </a:p>
          <a:p>
            <a:r>
              <a:rPr kumimoji="1" lang="en-US" altLang="ja-JP" sz="2400" dirty="0">
                <a:latin typeface="Meiryo UI" panose="020B0604030504040204" pitchFamily="50" charset="-128"/>
                <a:ea typeface="Meiryo UI" panose="020B0604030504040204" pitchFamily="50" charset="-128"/>
              </a:rPr>
              <a:t>8</a:t>
            </a:r>
            <a:r>
              <a:rPr kumimoji="1" lang="ja-JP" altLang="en-US" sz="2400" dirty="0">
                <a:latin typeface="Meiryo UI" panose="020B0604030504040204" pitchFamily="50" charset="-128"/>
                <a:ea typeface="Meiryo UI" panose="020B0604030504040204" pitchFamily="50" charset="-128"/>
              </a:rPr>
              <a:t>．会費等費用について</a:t>
            </a:r>
          </a:p>
        </p:txBody>
      </p:sp>
      <p:pic>
        <p:nvPicPr>
          <p:cNvPr id="6" name="図 5">
            <a:extLst>
              <a:ext uri="{FF2B5EF4-FFF2-40B4-BE49-F238E27FC236}">
                <a16:creationId xmlns:a16="http://schemas.microsoft.com/office/drawing/2014/main" id="{23F52AB4-D774-8C4E-7C46-23436733C81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70380" y="1359778"/>
            <a:ext cx="3115732" cy="4286285"/>
          </a:xfrm>
          <a:prstGeom prst="rect">
            <a:avLst/>
          </a:prstGeom>
        </p:spPr>
      </p:pic>
      <p:sp>
        <p:nvSpPr>
          <p:cNvPr id="7" name="テキスト ボックス 6">
            <a:extLst>
              <a:ext uri="{FF2B5EF4-FFF2-40B4-BE49-F238E27FC236}">
                <a16:creationId xmlns:a16="http://schemas.microsoft.com/office/drawing/2014/main" id="{24A8BD38-3959-3293-88B0-A5440A05A002}"/>
              </a:ext>
            </a:extLst>
          </p:cNvPr>
          <p:cNvSpPr txBox="1"/>
          <p:nvPr/>
        </p:nvSpPr>
        <p:spPr>
          <a:xfrm>
            <a:off x="470113" y="876496"/>
            <a:ext cx="4355886" cy="477054"/>
          </a:xfrm>
          <a:prstGeom prst="rect">
            <a:avLst/>
          </a:prstGeom>
          <a:noFill/>
        </p:spPr>
        <p:txBody>
          <a:bodyPr wrap="square">
            <a:spAutoFit/>
          </a:bodyPr>
          <a:lstStyle/>
          <a:p>
            <a:pPr>
              <a:lnSpc>
                <a:spcPts val="3000"/>
              </a:lnSpc>
            </a:pPr>
            <a:r>
              <a:rPr lang="en-US" altLang="ja-JP" sz="3600" b="1" dirty="0">
                <a:solidFill>
                  <a:schemeClr val="accent2"/>
                </a:solidFill>
                <a:latin typeface="Meiryo UI" panose="020B0604030504040204" pitchFamily="50" charset="-128"/>
                <a:ea typeface="Meiryo UI" panose="020B0604030504040204" pitchFamily="50" charset="-128"/>
              </a:rPr>
              <a:t>Action</a:t>
            </a:r>
            <a:r>
              <a:rPr lang="ja-JP" altLang="en-US" sz="3600" b="1" dirty="0">
                <a:solidFill>
                  <a:schemeClr val="accent2"/>
                </a:solidFill>
                <a:latin typeface="Meiryo UI" panose="020B0604030504040204" pitchFamily="50" charset="-128"/>
                <a:ea typeface="Meiryo UI" panose="020B0604030504040204" pitchFamily="50" charset="-128"/>
              </a:rPr>
              <a:t>：方策策定</a:t>
            </a:r>
            <a:endParaRPr lang="en-US" altLang="ja-JP" sz="3600" b="1" dirty="0">
              <a:solidFill>
                <a:schemeClr val="accent2"/>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71290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824A1F7-55E1-1B2D-8446-2F6ADCFDA3FE}"/>
              </a:ext>
            </a:extLst>
          </p:cNvPr>
          <p:cNvSpPr/>
          <p:nvPr/>
        </p:nvSpPr>
        <p:spPr>
          <a:xfrm>
            <a:off x="-343512"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0B6FF875-987F-243A-4CFB-894253F049B3}"/>
              </a:ext>
            </a:extLst>
          </p:cNvPr>
          <p:cNvSpPr txBox="1">
            <a:spLocks/>
          </p:cNvSpPr>
          <p:nvPr/>
        </p:nvSpPr>
        <p:spPr bwMode="auto">
          <a:xfrm>
            <a:off x="4957353" y="152453"/>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柔軟性を活かすクラブ運営</a:t>
            </a:r>
            <a:endParaRPr lang="en-US" altLang="ja-JP" sz="3600" b="1" dirty="0">
              <a:solidFill>
                <a:schemeClr val="bg1"/>
              </a:solidFill>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117DEB93-6668-9117-2E64-4906BBDD9C7B}"/>
              </a:ext>
            </a:extLst>
          </p:cNvPr>
          <p:cNvGrpSpPr/>
          <p:nvPr/>
        </p:nvGrpSpPr>
        <p:grpSpPr>
          <a:xfrm>
            <a:off x="670560" y="5344160"/>
            <a:ext cx="11297919" cy="1442720"/>
            <a:chOff x="670560" y="5344160"/>
            <a:chExt cx="11297919" cy="1442720"/>
          </a:xfrm>
        </p:grpSpPr>
        <p:grpSp>
          <p:nvGrpSpPr>
            <p:cNvPr id="9" name="グループ化 8">
              <a:extLst>
                <a:ext uri="{FF2B5EF4-FFF2-40B4-BE49-F238E27FC236}">
                  <a16:creationId xmlns:a16="http://schemas.microsoft.com/office/drawing/2014/main" id="{00655E71-59F8-D685-0E2B-5E98C815242E}"/>
                </a:ext>
              </a:extLst>
            </p:cNvPr>
            <p:cNvGrpSpPr/>
            <p:nvPr/>
          </p:nvGrpSpPr>
          <p:grpSpPr>
            <a:xfrm>
              <a:off x="2779761" y="5536108"/>
              <a:ext cx="3018790" cy="995680"/>
              <a:chOff x="1706880" y="2606655"/>
              <a:chExt cx="3018790" cy="995680"/>
            </a:xfrm>
          </p:grpSpPr>
          <p:sp>
            <p:nvSpPr>
              <p:cNvPr id="6" name="スクロール: 縦 5">
                <a:extLst>
                  <a:ext uri="{FF2B5EF4-FFF2-40B4-BE49-F238E27FC236}">
                    <a16:creationId xmlns:a16="http://schemas.microsoft.com/office/drawing/2014/main" id="{42DC35B3-3DF4-184B-0FC2-5B236682B467}"/>
                  </a:ext>
                </a:extLst>
              </p:cNvPr>
              <p:cNvSpPr/>
              <p:nvPr/>
            </p:nvSpPr>
            <p:spPr>
              <a:xfrm>
                <a:off x="1706880" y="2606655"/>
                <a:ext cx="2936240" cy="995680"/>
              </a:xfrm>
              <a:prstGeom prst="verticalScroll">
                <a:avLst/>
              </a:prstGeom>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2DAE8D1-0D60-3046-4084-393B993D1551}"/>
                  </a:ext>
                </a:extLst>
              </p:cNvPr>
              <p:cNvSpPr txBox="1"/>
              <p:nvPr/>
            </p:nvSpPr>
            <p:spPr>
              <a:xfrm>
                <a:off x="1888490" y="2904143"/>
                <a:ext cx="2837180" cy="461665"/>
              </a:xfrm>
              <a:prstGeom prst="rect">
                <a:avLst/>
              </a:prstGeom>
              <a:noFill/>
            </p:spPr>
            <p:txBody>
              <a:bodyPr wrap="square">
                <a:spAutoFit/>
              </a:bodyPr>
              <a:lstStyle/>
              <a:p>
                <a:r>
                  <a:rPr lang="ja-JP" altLang="en-US" sz="2400" b="1" dirty="0">
                    <a:solidFill>
                      <a:schemeClr val="bg1">
                        <a:lumMod val="95000"/>
                      </a:schemeClr>
                    </a:solidFill>
                    <a:latin typeface="Meiryo UI" panose="020B0604030504040204" pitchFamily="50" charset="-128"/>
                    <a:ea typeface="Meiryo UI" panose="020B0604030504040204" pitchFamily="50" charset="-128"/>
                  </a:rPr>
                  <a:t>国際ロータリー定款</a:t>
                </a:r>
                <a:endParaRPr lang="en-US" altLang="ja-JP" sz="2400" b="1" dirty="0">
                  <a:solidFill>
                    <a:schemeClr val="bg1">
                      <a:lumMod val="95000"/>
                    </a:schemeClr>
                  </a:solidFill>
                  <a:latin typeface="Meiryo UI" panose="020B0604030504040204" pitchFamily="50" charset="-128"/>
                  <a:ea typeface="Meiryo UI" panose="020B0604030504040204" pitchFamily="50" charset="-128"/>
                </a:endParaRPr>
              </a:p>
            </p:txBody>
          </p:sp>
        </p:grpSp>
        <p:grpSp>
          <p:nvGrpSpPr>
            <p:cNvPr id="10" name="グループ化 9">
              <a:extLst>
                <a:ext uri="{FF2B5EF4-FFF2-40B4-BE49-F238E27FC236}">
                  <a16:creationId xmlns:a16="http://schemas.microsoft.com/office/drawing/2014/main" id="{23C0CCD8-EE5E-B79C-6FE4-079A66408135}"/>
                </a:ext>
              </a:extLst>
            </p:cNvPr>
            <p:cNvGrpSpPr/>
            <p:nvPr/>
          </p:nvGrpSpPr>
          <p:grpSpPr>
            <a:xfrm>
              <a:off x="5860512" y="5536108"/>
              <a:ext cx="3018790" cy="995680"/>
              <a:chOff x="1706880" y="2606655"/>
              <a:chExt cx="3018790" cy="995680"/>
            </a:xfrm>
          </p:grpSpPr>
          <p:sp>
            <p:nvSpPr>
              <p:cNvPr id="11" name="スクロール: 縦 10">
                <a:extLst>
                  <a:ext uri="{FF2B5EF4-FFF2-40B4-BE49-F238E27FC236}">
                    <a16:creationId xmlns:a16="http://schemas.microsoft.com/office/drawing/2014/main" id="{0EF7DEA6-192D-CEB5-DAC0-3F314F3A26ED}"/>
                  </a:ext>
                </a:extLst>
              </p:cNvPr>
              <p:cNvSpPr/>
              <p:nvPr/>
            </p:nvSpPr>
            <p:spPr>
              <a:xfrm>
                <a:off x="1706880" y="2606655"/>
                <a:ext cx="2936240" cy="995680"/>
              </a:xfrm>
              <a:prstGeom prst="verticalScroll">
                <a:avLst/>
              </a:prstGeom>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1CB6AD71-DF89-502E-1278-262F9F1BA176}"/>
                  </a:ext>
                </a:extLst>
              </p:cNvPr>
              <p:cNvSpPr txBox="1"/>
              <p:nvPr/>
            </p:nvSpPr>
            <p:spPr>
              <a:xfrm>
                <a:off x="1888490" y="2904143"/>
                <a:ext cx="2837180" cy="461665"/>
              </a:xfrm>
              <a:prstGeom prst="rect">
                <a:avLst/>
              </a:prstGeom>
              <a:noFill/>
            </p:spPr>
            <p:txBody>
              <a:bodyPr wrap="square">
                <a:spAutoFit/>
              </a:bodyPr>
              <a:lstStyle/>
              <a:p>
                <a:r>
                  <a:rPr lang="ja-JP" altLang="en-US" sz="2400" b="1" dirty="0">
                    <a:solidFill>
                      <a:schemeClr val="bg1">
                        <a:lumMod val="95000"/>
                      </a:schemeClr>
                    </a:solidFill>
                    <a:latin typeface="Meiryo UI" panose="020B0604030504040204" pitchFamily="50" charset="-128"/>
                    <a:ea typeface="Meiryo UI" panose="020B0604030504040204" pitchFamily="50" charset="-128"/>
                  </a:rPr>
                  <a:t>国際ロータリー細則</a:t>
                </a:r>
                <a:endParaRPr lang="en-US" altLang="ja-JP" sz="2400" b="1" dirty="0">
                  <a:solidFill>
                    <a:schemeClr val="bg1">
                      <a:lumMod val="95000"/>
                    </a:schemeClr>
                  </a:solidFill>
                  <a:latin typeface="Meiryo UI" panose="020B0604030504040204" pitchFamily="50" charset="-128"/>
                  <a:ea typeface="Meiryo UI" panose="020B0604030504040204" pitchFamily="50" charset="-128"/>
                </a:endParaRPr>
              </a:p>
            </p:txBody>
          </p:sp>
        </p:grpSp>
        <p:grpSp>
          <p:nvGrpSpPr>
            <p:cNvPr id="13" name="グループ化 12">
              <a:extLst>
                <a:ext uri="{FF2B5EF4-FFF2-40B4-BE49-F238E27FC236}">
                  <a16:creationId xmlns:a16="http://schemas.microsoft.com/office/drawing/2014/main" id="{8F32F9C6-1585-4C79-7D6C-3A63870230B5}"/>
                </a:ext>
              </a:extLst>
            </p:cNvPr>
            <p:cNvGrpSpPr/>
            <p:nvPr/>
          </p:nvGrpSpPr>
          <p:grpSpPr>
            <a:xfrm>
              <a:off x="8941262" y="5536108"/>
              <a:ext cx="2936240" cy="995680"/>
              <a:chOff x="1706880" y="2606655"/>
              <a:chExt cx="2936240" cy="995680"/>
            </a:xfrm>
          </p:grpSpPr>
          <p:sp>
            <p:nvSpPr>
              <p:cNvPr id="14" name="スクロール: 縦 13">
                <a:extLst>
                  <a:ext uri="{FF2B5EF4-FFF2-40B4-BE49-F238E27FC236}">
                    <a16:creationId xmlns:a16="http://schemas.microsoft.com/office/drawing/2014/main" id="{BD2C1E91-2695-3C90-EA39-F4CA33DC80AF}"/>
                  </a:ext>
                </a:extLst>
              </p:cNvPr>
              <p:cNvSpPr/>
              <p:nvPr/>
            </p:nvSpPr>
            <p:spPr>
              <a:xfrm>
                <a:off x="1706880" y="2606655"/>
                <a:ext cx="2936240" cy="995680"/>
              </a:xfrm>
              <a:prstGeom prst="verticalScroll">
                <a:avLst/>
              </a:prstGeom>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44E23BD0-B868-A2BB-4A90-A9EA73C79547}"/>
                  </a:ext>
                </a:extLst>
              </p:cNvPr>
              <p:cNvSpPr txBox="1"/>
              <p:nvPr/>
            </p:nvSpPr>
            <p:spPr>
              <a:xfrm>
                <a:off x="2020570" y="2904143"/>
                <a:ext cx="2338070" cy="461665"/>
              </a:xfrm>
              <a:prstGeom prst="rect">
                <a:avLst/>
              </a:prstGeom>
              <a:noFill/>
            </p:spPr>
            <p:txBody>
              <a:bodyPr wrap="square">
                <a:spAutoFit/>
              </a:bodyPr>
              <a:lstStyle/>
              <a:p>
                <a:r>
                  <a:rPr lang="ja-JP" altLang="en-US" sz="2400" b="1" dirty="0">
                    <a:solidFill>
                      <a:schemeClr val="bg1">
                        <a:lumMod val="95000"/>
                      </a:schemeClr>
                    </a:solidFill>
                    <a:latin typeface="Meiryo UI" panose="020B0604030504040204" pitchFamily="50" charset="-128"/>
                    <a:ea typeface="Meiryo UI" panose="020B0604030504040204" pitchFamily="50" charset="-128"/>
                  </a:rPr>
                  <a:t>標準クラブ定款</a:t>
                </a:r>
                <a:endParaRPr lang="en-US" altLang="ja-JP" sz="2400" b="1" dirty="0">
                  <a:solidFill>
                    <a:schemeClr val="bg1">
                      <a:lumMod val="95000"/>
                    </a:schemeClr>
                  </a:solidFill>
                  <a:latin typeface="Meiryo UI" panose="020B0604030504040204" pitchFamily="50" charset="-128"/>
                  <a:ea typeface="Meiryo UI" panose="020B0604030504040204" pitchFamily="50" charset="-128"/>
                </a:endParaRPr>
              </a:p>
            </p:txBody>
          </p:sp>
        </p:grpSp>
        <p:sp>
          <p:nvSpPr>
            <p:cNvPr id="20" name="四角形: 角を丸くする 19">
              <a:extLst>
                <a:ext uri="{FF2B5EF4-FFF2-40B4-BE49-F238E27FC236}">
                  <a16:creationId xmlns:a16="http://schemas.microsoft.com/office/drawing/2014/main" id="{1DB14395-8FD0-0C44-77A6-6E3A046EBF85}"/>
                </a:ext>
              </a:extLst>
            </p:cNvPr>
            <p:cNvSpPr/>
            <p:nvPr/>
          </p:nvSpPr>
          <p:spPr>
            <a:xfrm>
              <a:off x="670560" y="5344160"/>
              <a:ext cx="11297919" cy="1442720"/>
            </a:xfrm>
            <a:prstGeom prst="roundRect">
              <a:avLst>
                <a:gd name="adj" fmla="val 103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65ADAD24-7147-F862-1A51-7FB2075B1BF8}"/>
                </a:ext>
              </a:extLst>
            </p:cNvPr>
            <p:cNvSpPr txBox="1"/>
            <p:nvPr/>
          </p:nvSpPr>
          <p:spPr>
            <a:xfrm>
              <a:off x="843280" y="5787727"/>
              <a:ext cx="1874520" cy="584775"/>
            </a:xfrm>
            <a:prstGeom prst="rect">
              <a:avLst/>
            </a:prstGeom>
            <a:noFill/>
          </p:spPr>
          <p:txBody>
            <a:bodyPr wrap="square">
              <a:spAutoFit/>
            </a:bodyPr>
            <a:lstStyle/>
            <a:p>
              <a:r>
                <a:rPr lang="ja-JP" altLang="en-US" sz="3200" b="1" dirty="0">
                  <a:solidFill>
                    <a:schemeClr val="accent1">
                      <a:lumMod val="75000"/>
                    </a:schemeClr>
                  </a:solidFill>
                  <a:latin typeface="Meiryo UI" panose="020B0604030504040204" pitchFamily="50" charset="-128"/>
                  <a:ea typeface="Meiryo UI" panose="020B0604030504040204" pitchFamily="50" charset="-128"/>
                </a:rPr>
                <a:t>組織規定</a:t>
              </a:r>
              <a:endParaRPr lang="en-US" altLang="ja-JP" sz="3200" b="1" dirty="0">
                <a:solidFill>
                  <a:schemeClr val="accent1">
                    <a:lumMod val="75000"/>
                  </a:schemeClr>
                </a:solidFill>
                <a:latin typeface="Meiryo UI" panose="020B0604030504040204" pitchFamily="50" charset="-128"/>
                <a:ea typeface="Meiryo UI" panose="020B0604030504040204" pitchFamily="50" charset="-128"/>
              </a:endParaRPr>
            </a:p>
          </p:txBody>
        </p:sp>
      </p:grpSp>
      <p:graphicFrame>
        <p:nvGraphicFramePr>
          <p:cNvPr id="24" name="図表 23">
            <a:extLst>
              <a:ext uri="{FF2B5EF4-FFF2-40B4-BE49-F238E27FC236}">
                <a16:creationId xmlns:a16="http://schemas.microsoft.com/office/drawing/2014/main" id="{5D608E38-86F7-F3DA-649B-DA54D5589AB1}"/>
              </a:ext>
            </a:extLst>
          </p:cNvPr>
          <p:cNvGraphicFramePr/>
          <p:nvPr>
            <p:extLst>
              <p:ext uri="{D42A27DB-BD31-4B8C-83A1-F6EECF244321}">
                <p14:modId xmlns:p14="http://schemas.microsoft.com/office/powerpoint/2010/main" val="815706744"/>
              </p:ext>
            </p:extLst>
          </p:nvPr>
        </p:nvGraphicFramePr>
        <p:xfrm>
          <a:off x="843280" y="1047155"/>
          <a:ext cx="10505440" cy="4272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566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ppt_x</p:attrName>
                                        </p:attrNameLst>
                                      </p:cBhvr>
                                      <p:tavLst>
                                        <p:tav tm="0">
                                          <p:val>
                                            <p:strVal val="#ppt_x-#ppt_w/2"/>
                                          </p:val>
                                        </p:tav>
                                        <p:tav tm="100000">
                                          <p:val>
                                            <p:strVal val="#ppt_x"/>
                                          </p:val>
                                        </p:tav>
                                      </p:tavLst>
                                    </p:anim>
                                    <p:anim calcmode="lin" valueType="num">
                                      <p:cBhvr>
                                        <p:cTn id="13" dur="500" fill="hold"/>
                                        <p:tgtEl>
                                          <p:spTgt spid="24"/>
                                        </p:tgtEl>
                                        <p:attrNameLst>
                                          <p:attrName>ppt_y</p:attrName>
                                        </p:attrNameLst>
                                      </p:cBhvr>
                                      <p:tavLst>
                                        <p:tav tm="0">
                                          <p:val>
                                            <p:strVal val="#ppt_y"/>
                                          </p:val>
                                        </p:tav>
                                        <p:tav tm="100000">
                                          <p:val>
                                            <p:strVal val="#ppt_y"/>
                                          </p:val>
                                        </p:tav>
                                      </p:tavLst>
                                    </p:anim>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3196B83-B39F-EB8D-5961-93FA586326B0}"/>
              </a:ext>
            </a:extLst>
          </p:cNvPr>
          <p:cNvSpPr/>
          <p:nvPr/>
        </p:nvSpPr>
        <p:spPr>
          <a:xfrm>
            <a:off x="0" y="0"/>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2A211584-E74E-403A-A674-0B1674034A33}"/>
              </a:ext>
            </a:extLst>
          </p:cNvPr>
          <p:cNvSpPr txBox="1">
            <a:spLocks/>
          </p:cNvSpPr>
          <p:nvPr/>
        </p:nvSpPr>
        <p:spPr bwMode="auto">
          <a:xfrm>
            <a:off x="5464099" y="111491"/>
            <a:ext cx="6727902"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話の内容</a:t>
            </a:r>
            <a:endParaRPr lang="en-US" sz="3600" b="1"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2C40E5DF-E9C6-1B9C-05D6-C6F854E23883}"/>
              </a:ext>
            </a:extLst>
          </p:cNvPr>
          <p:cNvSpPr txBox="1"/>
          <p:nvPr/>
        </p:nvSpPr>
        <p:spPr>
          <a:xfrm>
            <a:off x="3729871" y="1515628"/>
            <a:ext cx="6173225" cy="523220"/>
          </a:xfrm>
          <a:prstGeom prst="rect">
            <a:avLst/>
          </a:prstGeom>
          <a:noFill/>
        </p:spPr>
        <p:txBody>
          <a:bodyPr wrap="square" rtlCol="0">
            <a:spAutoFit/>
          </a:bodyPr>
          <a:lstStyle/>
          <a:p>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☆規定審議会について</a:t>
            </a:r>
            <a:endParaRPr kumimoji="1"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a:extLst>
              <a:ext uri="{FF2B5EF4-FFF2-40B4-BE49-F238E27FC236}">
                <a16:creationId xmlns:a16="http://schemas.microsoft.com/office/drawing/2014/main" id="{A1E2EBB5-A427-29FF-3B9F-F36424218746}"/>
              </a:ext>
            </a:extLst>
          </p:cNvPr>
          <p:cNvSpPr txBox="1"/>
          <p:nvPr/>
        </p:nvSpPr>
        <p:spPr>
          <a:xfrm>
            <a:off x="3729871" y="2761921"/>
            <a:ext cx="6173225" cy="523220"/>
          </a:xfrm>
          <a:prstGeom prst="rect">
            <a:avLst/>
          </a:prstGeom>
          <a:noFill/>
        </p:spPr>
        <p:txBody>
          <a:bodyPr wrap="square" rtlCol="0">
            <a:spAutoFit/>
          </a:bodyPr>
          <a:lstStyle/>
          <a:p>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☆元気なクラブを目指して</a:t>
            </a:r>
            <a:endParaRPr kumimoji="1"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a:extLst>
              <a:ext uri="{FF2B5EF4-FFF2-40B4-BE49-F238E27FC236}">
                <a16:creationId xmlns:a16="http://schemas.microsoft.com/office/drawing/2014/main" id="{98517960-2479-B6C5-0119-888205A04A91}"/>
              </a:ext>
            </a:extLst>
          </p:cNvPr>
          <p:cNvSpPr txBox="1"/>
          <p:nvPr/>
        </p:nvSpPr>
        <p:spPr>
          <a:xfrm>
            <a:off x="3729871" y="4008214"/>
            <a:ext cx="6173225" cy="523220"/>
          </a:xfrm>
          <a:prstGeom prst="rect">
            <a:avLst/>
          </a:prstGeom>
          <a:noFill/>
        </p:spPr>
        <p:txBody>
          <a:bodyPr wrap="square" rtlCol="0">
            <a:spAutoFit/>
          </a:bodyPr>
          <a:lstStyle/>
          <a:p>
            <a:r>
              <a:rPr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DEI</a:t>
            </a:r>
            <a:r>
              <a:rPr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を通じて柔軟性を考える</a:t>
            </a:r>
            <a:endParaRPr kumimoji="1"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B5AE92B5-F9A4-EC92-5563-4139206CBD74}"/>
              </a:ext>
            </a:extLst>
          </p:cNvPr>
          <p:cNvSpPr txBox="1"/>
          <p:nvPr/>
        </p:nvSpPr>
        <p:spPr>
          <a:xfrm>
            <a:off x="3729871" y="5254508"/>
            <a:ext cx="6173225" cy="523220"/>
          </a:xfrm>
          <a:prstGeom prst="rect">
            <a:avLst/>
          </a:prstGeom>
          <a:noFill/>
        </p:spPr>
        <p:txBody>
          <a:bodyPr wrap="square" rtlCol="0">
            <a:spAutoFit/>
          </a:bodyPr>
          <a:lstStyle/>
          <a:p>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Training</a:t>
            </a:r>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　から　</a:t>
            </a:r>
            <a:r>
              <a:rPr lang="en-US" altLang="ja-JP"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Learning</a:t>
            </a:r>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　へ</a:t>
            </a:r>
            <a:endParaRPr lang="en-US" altLang="ja-JP"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2699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92E60C2-05DB-55B6-C363-07AF122A17D7}"/>
              </a:ext>
            </a:extLst>
          </p:cNvPr>
          <p:cNvSpPr/>
          <p:nvPr/>
        </p:nvSpPr>
        <p:spPr>
          <a:xfrm>
            <a:off x="0" y="0"/>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Title 1">
            <a:extLst>
              <a:ext uri="{FF2B5EF4-FFF2-40B4-BE49-F238E27FC236}">
                <a16:creationId xmlns:a16="http://schemas.microsoft.com/office/drawing/2014/main" id="{E5B02045-B790-B351-95DC-B05117F90CB8}"/>
              </a:ext>
            </a:extLst>
          </p:cNvPr>
          <p:cNvSpPr txBox="1">
            <a:spLocks/>
          </p:cNvSpPr>
          <p:nvPr/>
        </p:nvSpPr>
        <p:spPr bwMode="auto">
          <a:xfrm>
            <a:off x="5464099" y="111491"/>
            <a:ext cx="6727902"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話の内容</a:t>
            </a:r>
            <a:endParaRPr lang="en-US" sz="3600" b="1" dirty="0">
              <a:solidFill>
                <a:schemeClr val="bg1"/>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51BB8B3E-7B09-72DB-181B-5D24E04F3CDA}"/>
              </a:ext>
            </a:extLst>
          </p:cNvPr>
          <p:cNvSpPr txBox="1"/>
          <p:nvPr/>
        </p:nvSpPr>
        <p:spPr>
          <a:xfrm>
            <a:off x="3729871" y="1515628"/>
            <a:ext cx="6173225" cy="523220"/>
          </a:xfrm>
          <a:prstGeom prst="rect">
            <a:avLst/>
          </a:prstGeom>
          <a:noFill/>
        </p:spPr>
        <p:txBody>
          <a:bodyPr wrap="square" rtlCol="0">
            <a:spAutoFit/>
          </a:bodyPr>
          <a:lstStyle/>
          <a:p>
            <a:r>
              <a:rPr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☆規定審議会について</a:t>
            </a:r>
            <a:endParaRPr kumimoji="1"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a:extLst>
              <a:ext uri="{FF2B5EF4-FFF2-40B4-BE49-F238E27FC236}">
                <a16:creationId xmlns:a16="http://schemas.microsoft.com/office/drawing/2014/main" id="{AEC9139F-003D-42D6-824A-9F4617566971}"/>
              </a:ext>
            </a:extLst>
          </p:cNvPr>
          <p:cNvSpPr txBox="1"/>
          <p:nvPr/>
        </p:nvSpPr>
        <p:spPr>
          <a:xfrm>
            <a:off x="3729871" y="2761921"/>
            <a:ext cx="6173225" cy="523220"/>
          </a:xfrm>
          <a:prstGeom prst="rect">
            <a:avLst/>
          </a:prstGeom>
          <a:noFill/>
        </p:spPr>
        <p:txBody>
          <a:bodyPr wrap="square" rtlCol="0">
            <a:spAutoFit/>
          </a:bodyPr>
          <a:lstStyle/>
          <a:p>
            <a:r>
              <a:rPr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☆元気なクラブを目指して</a:t>
            </a:r>
            <a:endParaRPr kumimoji="1"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D6F21EF8-A924-1DB2-A084-8482BF08B03B}"/>
              </a:ext>
            </a:extLst>
          </p:cNvPr>
          <p:cNvSpPr txBox="1"/>
          <p:nvPr/>
        </p:nvSpPr>
        <p:spPr>
          <a:xfrm>
            <a:off x="3729871" y="4008214"/>
            <a:ext cx="6173225" cy="523220"/>
          </a:xfrm>
          <a:prstGeom prst="rect">
            <a:avLst/>
          </a:prstGeom>
          <a:noFill/>
        </p:spPr>
        <p:txBody>
          <a:bodyPr wrap="square" rtlCol="0">
            <a:spAutoFit/>
          </a:bodyPr>
          <a:lstStyle/>
          <a:p>
            <a:r>
              <a:rPr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DEI</a:t>
            </a:r>
            <a:r>
              <a:rPr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を通じて柔軟性を考える</a:t>
            </a:r>
            <a:endParaRPr kumimoji="1"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B75B6677-5E68-7D0B-60BF-DF7AF774C2BB}"/>
              </a:ext>
            </a:extLst>
          </p:cNvPr>
          <p:cNvSpPr txBox="1"/>
          <p:nvPr/>
        </p:nvSpPr>
        <p:spPr>
          <a:xfrm>
            <a:off x="3729871" y="5254508"/>
            <a:ext cx="6173225" cy="523220"/>
          </a:xfrm>
          <a:prstGeom prst="rect">
            <a:avLst/>
          </a:prstGeom>
          <a:noFill/>
        </p:spPr>
        <p:txBody>
          <a:bodyPr wrap="square" rtlCol="0">
            <a:spAutoFit/>
          </a:bodyPr>
          <a:lstStyle/>
          <a:p>
            <a:r>
              <a:rPr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Training</a:t>
            </a:r>
            <a:r>
              <a:rPr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　から　</a:t>
            </a:r>
            <a:r>
              <a:rPr lang="en-US" altLang="ja-JP"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Learning</a:t>
            </a:r>
            <a:r>
              <a:rPr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　へ</a:t>
            </a:r>
            <a:endParaRPr lang="en-US" altLang="ja-JP"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71194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F562D16-2B91-FF55-93E5-E1806412DE2E}"/>
              </a:ext>
            </a:extLst>
          </p:cNvPr>
          <p:cNvSpPr/>
          <p:nvPr/>
        </p:nvSpPr>
        <p:spPr>
          <a:xfrm>
            <a:off x="-36838" y="3494"/>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4952324F-D8C1-B377-E57C-186A420FE245}"/>
              </a:ext>
            </a:extLst>
          </p:cNvPr>
          <p:cNvSpPr txBox="1">
            <a:spLocks/>
          </p:cNvSpPr>
          <p:nvPr/>
        </p:nvSpPr>
        <p:spPr bwMode="auto">
          <a:xfrm>
            <a:off x="3383284" y="70626"/>
            <a:ext cx="8808718"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en-US" altLang="ja-JP" sz="3600" b="1" dirty="0">
                <a:solidFill>
                  <a:schemeClr val="bg1"/>
                </a:solidFill>
                <a:latin typeface="Meiryo UI" panose="020B0604030504040204" pitchFamily="50" charset="-128"/>
                <a:ea typeface="Meiryo UI" panose="020B0604030504040204" pitchFamily="50" charset="-128"/>
              </a:rPr>
              <a:t>2022COL</a:t>
            </a:r>
            <a:endParaRPr lang="en-US" sz="2800" b="1"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3C165F0B-5E76-D8F2-1F90-ECC012C4D2BF}"/>
              </a:ext>
            </a:extLst>
          </p:cNvPr>
          <p:cNvSpPr txBox="1"/>
          <p:nvPr/>
        </p:nvSpPr>
        <p:spPr>
          <a:xfrm>
            <a:off x="470113" y="1836927"/>
            <a:ext cx="11251773" cy="4833439"/>
          </a:xfrm>
          <a:prstGeom prst="rect">
            <a:avLst/>
          </a:prstGeom>
          <a:noFill/>
        </p:spPr>
        <p:txBody>
          <a:bodyPr wrap="square" rtlCol="0">
            <a:spAutoFit/>
          </a:bodyPr>
          <a:lstStyle/>
          <a:p>
            <a:pPr>
              <a:lnSpc>
                <a:spcPts val="3000"/>
              </a:lnSpc>
            </a:pPr>
            <a:r>
              <a:rPr lang="en-US" altLang="ja-JP" sz="2900" b="1" dirty="0">
                <a:latin typeface="Meiryo UI" panose="020B0604030504040204" pitchFamily="50" charset="-128"/>
                <a:ea typeface="Meiryo UI" panose="020B0604030504040204" pitchFamily="50" charset="-128"/>
              </a:rPr>
              <a:t>RI</a:t>
            </a:r>
            <a:r>
              <a:rPr lang="ja-JP" altLang="en-US" sz="2900" b="1" dirty="0">
                <a:latin typeface="Meiryo UI" panose="020B0604030504040204" pitchFamily="50" charset="-128"/>
                <a:ea typeface="Meiryo UI" panose="020B0604030504040204" pitchFamily="50" charset="-128"/>
              </a:rPr>
              <a:t>細則</a:t>
            </a:r>
            <a:r>
              <a:rPr lang="en-US" altLang="ja-JP" sz="2900" b="1" dirty="0">
                <a:latin typeface="Meiryo UI" panose="020B0604030504040204" pitchFamily="50" charset="-128"/>
                <a:ea typeface="Meiryo UI" panose="020B0604030504040204" pitchFamily="50" charset="-128"/>
              </a:rPr>
              <a:t>4.070</a:t>
            </a:r>
            <a:r>
              <a:rPr lang="ja-JP" altLang="en-US" sz="2900" b="1" dirty="0">
                <a:latin typeface="Meiryo UI" panose="020B0604030504040204" pitchFamily="50" charset="-128"/>
                <a:ea typeface="Meiryo UI" panose="020B0604030504040204" pitchFamily="50" charset="-128"/>
              </a:rPr>
              <a:t>．　会員の多様性</a:t>
            </a:r>
            <a:endParaRPr lang="en-US" altLang="ja-JP" sz="2900" b="1" dirty="0">
              <a:latin typeface="Meiryo UI" panose="020B0604030504040204" pitchFamily="50" charset="-128"/>
              <a:ea typeface="Meiryo UI" panose="020B0604030504040204" pitchFamily="50" charset="-128"/>
            </a:endParaRPr>
          </a:p>
          <a:p>
            <a:pPr>
              <a:lnSpc>
                <a:spcPts val="3000"/>
              </a:lnSpc>
            </a:pPr>
            <a:endParaRPr lang="en-US" altLang="ja-JP" sz="2900" b="1" dirty="0">
              <a:latin typeface="Meiryo UI" panose="020B0604030504040204" pitchFamily="50" charset="-128"/>
              <a:ea typeface="Meiryo UI" panose="020B0604030504040204" pitchFamily="50" charset="-128"/>
            </a:endParaRPr>
          </a:p>
          <a:p>
            <a:pPr>
              <a:lnSpc>
                <a:spcPts val="4500"/>
              </a:lnSpc>
            </a:pPr>
            <a:r>
              <a:rPr lang="ja-JP" altLang="en-US" sz="2900" b="1" dirty="0">
                <a:latin typeface="Meiryo UI" panose="020B0604030504040204" pitchFamily="50" charset="-128"/>
                <a:ea typeface="Meiryo UI" panose="020B0604030504040204" pitchFamily="50" charset="-128"/>
              </a:rPr>
              <a:t>各クラブとローターアクトクラブは、</a:t>
            </a:r>
            <a:r>
              <a:rPr lang="ja-JP" altLang="en-US" sz="2900" b="1" dirty="0">
                <a:solidFill>
                  <a:schemeClr val="accent5">
                    <a:lumMod val="75000"/>
                  </a:schemeClr>
                </a:solidFill>
                <a:latin typeface="Meiryo UI" panose="020B0604030504040204" pitchFamily="50" charset="-128"/>
                <a:ea typeface="Meiryo UI" panose="020B0604030504040204" pitchFamily="50" charset="-128"/>
              </a:rPr>
              <a:t>多様性</a:t>
            </a:r>
            <a:r>
              <a:rPr lang="ja-JP" altLang="en-US" sz="2900" b="1" dirty="0">
                <a:latin typeface="Meiryo UI" panose="020B0604030504040204" pitchFamily="50" charset="-128"/>
                <a:ea typeface="Meiryo UI" panose="020B0604030504040204" pitchFamily="50" charset="-128"/>
              </a:rPr>
              <a:t>、</a:t>
            </a:r>
            <a:r>
              <a:rPr lang="ja-JP" altLang="en-US" sz="2900" b="1" u="sng" dirty="0">
                <a:solidFill>
                  <a:srgbClr val="FF0000"/>
                </a:solidFill>
                <a:latin typeface="Meiryo UI" panose="020B0604030504040204" pitchFamily="50" charset="-128"/>
                <a:ea typeface="Meiryo UI" panose="020B0604030504040204" pitchFamily="50" charset="-128"/>
              </a:rPr>
              <a:t>公平さ、インクルージョン</a:t>
            </a:r>
            <a:r>
              <a:rPr lang="ja-JP" altLang="en-US" sz="2900" b="1" dirty="0">
                <a:latin typeface="Meiryo UI" panose="020B0604030504040204" pitchFamily="50" charset="-128"/>
                <a:ea typeface="Meiryo UI" panose="020B0604030504040204" pitchFamily="50" charset="-128"/>
              </a:rPr>
              <a:t>を推進するような</a:t>
            </a:r>
            <a:r>
              <a:rPr lang="ja-JP" altLang="en-US" sz="2900" b="1" dirty="0">
                <a:solidFill>
                  <a:srgbClr val="0070C0"/>
                </a:solidFill>
                <a:latin typeface="Meiryo UI" panose="020B0604030504040204" pitchFamily="50" charset="-128"/>
                <a:ea typeface="Meiryo UI" panose="020B0604030504040204" pitchFamily="50" charset="-128"/>
              </a:rPr>
              <a:t>均衡のとれた会員構成</a:t>
            </a:r>
            <a:r>
              <a:rPr lang="ja-JP" altLang="en-US" sz="2900" b="1" dirty="0">
                <a:latin typeface="Meiryo UI" panose="020B0604030504040204" pitchFamily="50" charset="-128"/>
                <a:ea typeface="Meiryo UI" panose="020B0604030504040204" pitchFamily="50" charset="-128"/>
              </a:rPr>
              <a:t>を構築するよう努めるものとする。</a:t>
            </a:r>
            <a:endParaRPr lang="en-US" altLang="ja-JP" sz="2900" b="1" dirty="0">
              <a:latin typeface="Meiryo UI" panose="020B0604030504040204" pitchFamily="50" charset="-128"/>
              <a:ea typeface="Meiryo UI" panose="020B0604030504040204" pitchFamily="50" charset="-128"/>
            </a:endParaRPr>
          </a:p>
          <a:p>
            <a:pPr>
              <a:lnSpc>
                <a:spcPts val="4500"/>
              </a:lnSpc>
            </a:pPr>
            <a:r>
              <a:rPr lang="ja-JP" altLang="en-US" sz="2900" b="1" dirty="0">
                <a:latin typeface="Meiryo UI" panose="020B0604030504040204" pitchFamily="50" charset="-128"/>
                <a:ea typeface="Meiryo UI" panose="020B0604030504040204" pitchFamily="50" charset="-128"/>
              </a:rPr>
              <a:t>いかなるクラブも、</a:t>
            </a:r>
            <a:r>
              <a:rPr lang="en-US" altLang="ja-JP" sz="2900" b="1" dirty="0">
                <a:latin typeface="Meiryo UI" panose="020B0604030504040204" pitchFamily="50" charset="-128"/>
                <a:ea typeface="Meiryo UI" panose="020B0604030504040204" pitchFamily="50" charset="-128"/>
              </a:rPr>
              <a:t>RI</a:t>
            </a:r>
            <a:r>
              <a:rPr lang="ja-JP" altLang="en-US" sz="2900" b="1" dirty="0">
                <a:latin typeface="Meiryo UI" panose="020B0604030504040204" pitchFamily="50" charset="-128"/>
                <a:ea typeface="Meiryo UI" panose="020B0604030504040204" pitchFamily="50" charset="-128"/>
              </a:rPr>
              <a:t>にいつ加盟したかに関係なく、いかなる方法においても、ジェンダー、人種、皮膚の色、信条、国籍、または性的指向により入会を制約すること、もしくは、</a:t>
            </a:r>
            <a:r>
              <a:rPr lang="en-US" altLang="ja-JP" sz="2900" b="1" dirty="0">
                <a:latin typeface="Meiryo UI" panose="020B0604030504040204" pitchFamily="50" charset="-128"/>
                <a:ea typeface="Meiryo UI" panose="020B0604030504040204" pitchFamily="50" charset="-128"/>
              </a:rPr>
              <a:t>RI</a:t>
            </a:r>
            <a:r>
              <a:rPr lang="ja-JP" altLang="en-US" sz="2900" b="1" dirty="0">
                <a:latin typeface="Meiryo UI" panose="020B0604030504040204" pitchFamily="50" charset="-128"/>
                <a:ea typeface="Meiryo UI" panose="020B0604030504040204" pitchFamily="50" charset="-128"/>
              </a:rPr>
              <a:t>定款または細則により明白に認められていない入会の条件を課すことはできない。　本筋の規定に反する会員資格のいかなる規定または条件も無効であり、効力はもたない。</a:t>
            </a:r>
            <a:endParaRPr lang="en-US" altLang="ja-JP" sz="2900" b="1"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F56587E2-113B-69BC-00BD-B66744EF5C6F}"/>
              </a:ext>
            </a:extLst>
          </p:cNvPr>
          <p:cNvSpPr txBox="1"/>
          <p:nvPr/>
        </p:nvSpPr>
        <p:spPr>
          <a:xfrm>
            <a:off x="470113" y="876496"/>
            <a:ext cx="3441487" cy="477054"/>
          </a:xfrm>
          <a:prstGeom prst="rect">
            <a:avLst/>
          </a:prstGeom>
          <a:noFill/>
        </p:spPr>
        <p:txBody>
          <a:bodyPr wrap="square">
            <a:spAutoFit/>
          </a:bodyPr>
          <a:lstStyle/>
          <a:p>
            <a:pPr>
              <a:lnSpc>
                <a:spcPts val="3000"/>
              </a:lnSpc>
            </a:pPr>
            <a:r>
              <a:rPr lang="en-US" altLang="ja-JP" sz="3600" b="1" dirty="0">
                <a:solidFill>
                  <a:schemeClr val="accent2"/>
                </a:solidFill>
                <a:latin typeface="Meiryo UI" panose="020B0604030504040204" pitchFamily="50" charset="-128"/>
                <a:ea typeface="Meiryo UI" panose="020B0604030504040204" pitchFamily="50" charset="-128"/>
              </a:rPr>
              <a:t>Fact</a:t>
            </a:r>
            <a:r>
              <a:rPr lang="ja-JP" altLang="en-US" sz="3600" b="1" dirty="0">
                <a:solidFill>
                  <a:schemeClr val="accent2"/>
                </a:solidFill>
                <a:latin typeface="Meiryo UI" panose="020B0604030504040204" pitchFamily="50" charset="-128"/>
                <a:ea typeface="Meiryo UI" panose="020B0604030504040204" pitchFamily="50" charset="-128"/>
              </a:rPr>
              <a:t>の確認</a:t>
            </a:r>
            <a:endParaRPr lang="en-US" altLang="ja-JP" sz="3600" b="1" dirty="0">
              <a:solidFill>
                <a:schemeClr val="accent2"/>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552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139ABCE-0762-6AD0-73B4-9AC8658BFDC7}"/>
              </a:ext>
            </a:extLst>
          </p:cNvPr>
          <p:cNvSpPr/>
          <p:nvPr/>
        </p:nvSpPr>
        <p:spPr>
          <a:xfrm>
            <a:off x="-36838" y="3494"/>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B6C87C0B-42E5-8D6E-2575-7FE4EED7AB0F}"/>
              </a:ext>
            </a:extLst>
          </p:cNvPr>
          <p:cNvSpPr txBox="1">
            <a:spLocks/>
          </p:cNvSpPr>
          <p:nvPr/>
        </p:nvSpPr>
        <p:spPr bwMode="auto">
          <a:xfrm>
            <a:off x="4995746" y="70626"/>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en-US" altLang="ja-JP" sz="3600" b="1" dirty="0">
                <a:solidFill>
                  <a:schemeClr val="bg1"/>
                </a:solidFill>
                <a:latin typeface="Meiryo UI" panose="020B0604030504040204" pitchFamily="50" charset="-128"/>
                <a:ea typeface="Meiryo UI" panose="020B0604030504040204" pitchFamily="50" charset="-128"/>
              </a:rPr>
              <a:t>DEI:</a:t>
            </a:r>
            <a:r>
              <a:rPr lang="ja-JP" altLang="en-US" sz="3600" b="1" dirty="0">
                <a:solidFill>
                  <a:schemeClr val="bg1"/>
                </a:solidFill>
                <a:latin typeface="Meiryo UI" panose="020B0604030504040204" pitchFamily="50" charset="-128"/>
                <a:ea typeface="Meiryo UI" panose="020B0604030504040204" pitchFamily="50" charset="-128"/>
              </a:rPr>
              <a:t>国際ロータリーの定義</a:t>
            </a:r>
            <a:endParaRPr lang="en-US" sz="2800" b="1" dirty="0">
              <a:solidFill>
                <a:schemeClr val="bg1"/>
              </a:solidFill>
              <a:latin typeface="Meiryo UI" panose="020B0604030504040204" pitchFamily="50" charset="-128"/>
              <a:ea typeface="Meiryo UI" panose="020B0604030504040204" pitchFamily="50" charset="-128"/>
            </a:endParaRPr>
          </a:p>
        </p:txBody>
      </p:sp>
      <p:sp>
        <p:nvSpPr>
          <p:cNvPr id="4" name="楕円 3">
            <a:extLst>
              <a:ext uri="{FF2B5EF4-FFF2-40B4-BE49-F238E27FC236}">
                <a16:creationId xmlns:a16="http://schemas.microsoft.com/office/drawing/2014/main" id="{EDF84195-CEC6-7A35-87B4-C330CB11C571}"/>
              </a:ext>
            </a:extLst>
          </p:cNvPr>
          <p:cNvSpPr/>
          <p:nvPr/>
        </p:nvSpPr>
        <p:spPr>
          <a:xfrm>
            <a:off x="544303" y="789760"/>
            <a:ext cx="2736706" cy="593169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 name="グループ化 4">
            <a:extLst>
              <a:ext uri="{FF2B5EF4-FFF2-40B4-BE49-F238E27FC236}">
                <a16:creationId xmlns:a16="http://schemas.microsoft.com/office/drawing/2014/main" id="{EEFE2580-BC5C-FF98-AF84-046FBA03110F}"/>
              </a:ext>
            </a:extLst>
          </p:cNvPr>
          <p:cNvGrpSpPr/>
          <p:nvPr/>
        </p:nvGrpSpPr>
        <p:grpSpPr>
          <a:xfrm>
            <a:off x="1093836" y="947373"/>
            <a:ext cx="10288856" cy="1391736"/>
            <a:chOff x="1093836" y="947373"/>
            <a:chExt cx="10288856" cy="1391736"/>
          </a:xfrm>
        </p:grpSpPr>
        <p:sp>
          <p:nvSpPr>
            <p:cNvPr id="6" name="テキスト ボックス 5">
              <a:extLst>
                <a:ext uri="{FF2B5EF4-FFF2-40B4-BE49-F238E27FC236}">
                  <a16:creationId xmlns:a16="http://schemas.microsoft.com/office/drawing/2014/main" id="{3C873108-3345-7DE4-B803-B7F4EC1F060E}"/>
                </a:ext>
              </a:extLst>
            </p:cNvPr>
            <p:cNvSpPr txBox="1"/>
            <p:nvPr/>
          </p:nvSpPr>
          <p:spPr>
            <a:xfrm>
              <a:off x="1093836" y="1508112"/>
              <a:ext cx="1637642" cy="830997"/>
            </a:xfrm>
            <a:prstGeom prst="rect">
              <a:avLst/>
            </a:prstGeom>
            <a:noFill/>
          </p:spPr>
          <p:txBody>
            <a:bodyPr wrap="square">
              <a:spAutoFit/>
            </a:bodyPr>
            <a:lstStyle/>
            <a:p>
              <a:pPr algn="ctr"/>
              <a:r>
                <a:rPr kumimoji="1" lang="en-US" altLang="ja-JP" sz="2400" b="1" dirty="0">
                  <a:solidFill>
                    <a:srgbClr val="FFFF00"/>
                  </a:solidFill>
                  <a:latin typeface="Meiryo UI" panose="020B0604030504040204" pitchFamily="50" charset="-128"/>
                  <a:ea typeface="Meiryo UI" panose="020B0604030504040204" pitchFamily="50" charset="-128"/>
                </a:rPr>
                <a:t>Diversity</a:t>
              </a:r>
            </a:p>
            <a:p>
              <a:pPr algn="ctr"/>
              <a:r>
                <a:rPr lang="en-US" altLang="ja-JP" sz="2400" b="1" dirty="0">
                  <a:solidFill>
                    <a:srgbClr val="FFFF00"/>
                  </a:solidFill>
                  <a:latin typeface="Meiryo UI" panose="020B0604030504040204" pitchFamily="50" charset="-128"/>
                  <a:ea typeface="Meiryo UI" panose="020B0604030504040204" pitchFamily="50" charset="-128"/>
                </a:rPr>
                <a:t>(</a:t>
              </a:r>
              <a:r>
                <a:rPr kumimoji="1" lang="ja-JP" altLang="en-US" sz="2400" b="1" dirty="0">
                  <a:solidFill>
                    <a:srgbClr val="FFFF00"/>
                  </a:solidFill>
                  <a:latin typeface="Meiryo UI" panose="020B0604030504040204" pitchFamily="50" charset="-128"/>
                  <a:ea typeface="Meiryo UI" panose="020B0604030504040204" pitchFamily="50" charset="-128"/>
                </a:rPr>
                <a:t>多様性</a:t>
              </a:r>
              <a:r>
                <a:rPr kumimoji="1" lang="en-US" altLang="ja-JP" sz="2400" b="1" dirty="0">
                  <a:solidFill>
                    <a:srgbClr val="FFFF00"/>
                  </a:solidFill>
                  <a:latin typeface="Meiryo UI" panose="020B0604030504040204" pitchFamily="50" charset="-128"/>
                  <a:ea typeface="Meiryo UI" panose="020B0604030504040204" pitchFamily="50" charset="-128"/>
                </a:rPr>
                <a:t>)</a:t>
              </a:r>
              <a:endParaRPr kumimoji="1" lang="ja-JP" altLang="en-US" sz="2400" b="1" dirty="0">
                <a:solidFill>
                  <a:srgbClr val="FFFF00"/>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1F871BB3-7523-1DBC-6CF8-DDDFE92C0DF9}"/>
                </a:ext>
              </a:extLst>
            </p:cNvPr>
            <p:cNvSpPr txBox="1"/>
            <p:nvPr/>
          </p:nvSpPr>
          <p:spPr>
            <a:xfrm>
              <a:off x="4010223" y="947373"/>
              <a:ext cx="7372469" cy="830997"/>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ロータリーは、あらゆる背景をもつ人や幅広い文化、経験、アイデンティティの人を歓迎します。</a:t>
              </a:r>
              <a:endParaRPr lang="en-US" altLang="ja-JP" sz="2400" b="1" dirty="0">
                <a:latin typeface="Meiryo UI" panose="020B0604030504040204" pitchFamily="50" charset="-128"/>
                <a:ea typeface="Meiryo UI" panose="020B0604030504040204" pitchFamily="50" charset="-128"/>
              </a:endParaRPr>
            </a:p>
          </p:txBody>
        </p:sp>
      </p:grpSp>
      <p:grpSp>
        <p:nvGrpSpPr>
          <p:cNvPr id="8" name="グループ化 7">
            <a:extLst>
              <a:ext uri="{FF2B5EF4-FFF2-40B4-BE49-F238E27FC236}">
                <a16:creationId xmlns:a16="http://schemas.microsoft.com/office/drawing/2014/main" id="{D9A9DFC2-CBDD-5334-E679-2B320F7187BD}"/>
              </a:ext>
            </a:extLst>
          </p:cNvPr>
          <p:cNvGrpSpPr/>
          <p:nvPr/>
        </p:nvGrpSpPr>
        <p:grpSpPr>
          <a:xfrm>
            <a:off x="1093836" y="3087730"/>
            <a:ext cx="10288856" cy="961457"/>
            <a:chOff x="1093836" y="3087730"/>
            <a:chExt cx="10288856" cy="961457"/>
          </a:xfrm>
        </p:grpSpPr>
        <p:sp>
          <p:nvSpPr>
            <p:cNvPr id="9" name="テキスト ボックス 8">
              <a:extLst>
                <a:ext uri="{FF2B5EF4-FFF2-40B4-BE49-F238E27FC236}">
                  <a16:creationId xmlns:a16="http://schemas.microsoft.com/office/drawing/2014/main" id="{3E718B7C-E00E-D27A-35C5-DE9ACCFC0F99}"/>
                </a:ext>
              </a:extLst>
            </p:cNvPr>
            <p:cNvSpPr txBox="1"/>
            <p:nvPr/>
          </p:nvSpPr>
          <p:spPr>
            <a:xfrm>
              <a:off x="1093836" y="3218190"/>
              <a:ext cx="1429017" cy="830997"/>
            </a:xfrm>
            <a:prstGeom prst="rect">
              <a:avLst/>
            </a:prstGeom>
            <a:noFill/>
          </p:spPr>
          <p:txBody>
            <a:bodyPr wrap="square">
              <a:spAutoFit/>
            </a:bodyPr>
            <a:lstStyle/>
            <a:p>
              <a:pPr algn="ctr"/>
              <a:r>
                <a:rPr lang="en-US" altLang="ja-JP" sz="2400" b="1" dirty="0">
                  <a:solidFill>
                    <a:srgbClr val="FFFF00"/>
                  </a:solidFill>
                  <a:latin typeface="Meiryo UI" panose="020B0604030504040204" pitchFamily="50" charset="-128"/>
                  <a:ea typeface="Meiryo UI" panose="020B0604030504040204" pitchFamily="50" charset="-128"/>
                </a:rPr>
                <a:t>Equity</a:t>
              </a:r>
              <a:r>
                <a:rPr lang="ja-JP" altLang="en-US" sz="2400" b="1" dirty="0">
                  <a:solidFill>
                    <a:srgbClr val="FFFF00"/>
                  </a:solidFill>
                  <a:latin typeface="Meiryo UI" panose="020B0604030504040204" pitchFamily="50" charset="-128"/>
                  <a:ea typeface="Meiryo UI" panose="020B0604030504040204" pitchFamily="50" charset="-128"/>
                </a:rPr>
                <a:t>　　</a:t>
              </a:r>
              <a:endParaRPr lang="en-US" altLang="ja-JP" sz="2400" b="1" dirty="0">
                <a:solidFill>
                  <a:srgbClr val="FFFF00"/>
                </a:solidFill>
                <a:latin typeface="Meiryo UI" panose="020B0604030504040204" pitchFamily="50" charset="-128"/>
                <a:ea typeface="Meiryo UI" panose="020B0604030504040204" pitchFamily="50" charset="-128"/>
              </a:endParaRPr>
            </a:p>
            <a:p>
              <a:pPr algn="ctr"/>
              <a:r>
                <a:rPr lang="en-US" altLang="ja-JP" sz="2400" b="1" dirty="0">
                  <a:solidFill>
                    <a:srgbClr val="FFFF00"/>
                  </a:solidFill>
                  <a:latin typeface="Meiryo UI" panose="020B0604030504040204" pitchFamily="50" charset="-128"/>
                  <a:ea typeface="Meiryo UI" panose="020B0604030504040204" pitchFamily="50" charset="-128"/>
                </a:rPr>
                <a:t>(</a:t>
              </a:r>
              <a:r>
                <a:rPr lang="ja-JP" altLang="en-US" sz="2400" b="1" dirty="0">
                  <a:solidFill>
                    <a:srgbClr val="FFFF00"/>
                  </a:solidFill>
                  <a:latin typeface="Meiryo UI" panose="020B0604030504040204" pitchFamily="50" charset="-128"/>
                  <a:ea typeface="Meiryo UI" panose="020B0604030504040204" pitchFamily="50" charset="-128"/>
                </a:rPr>
                <a:t>公平さ</a:t>
              </a:r>
              <a:r>
                <a:rPr lang="en-US" altLang="ja-JP" sz="2400" b="1" dirty="0">
                  <a:solidFill>
                    <a:srgbClr val="FFFF00"/>
                  </a:solidFill>
                  <a:latin typeface="Meiryo UI" panose="020B0604030504040204" pitchFamily="50" charset="-128"/>
                  <a:ea typeface="Meiryo UI" panose="020B0604030504040204" pitchFamily="50" charset="-128"/>
                </a:rPr>
                <a:t>)</a:t>
              </a:r>
              <a:endParaRPr kumimoji="1" lang="ja-JP" altLang="en-US" sz="2400" b="1" dirty="0">
                <a:solidFill>
                  <a:srgbClr val="FFFF00"/>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AE70B4C7-7946-A984-E494-974E81042387}"/>
                </a:ext>
              </a:extLst>
            </p:cNvPr>
            <p:cNvSpPr txBox="1"/>
            <p:nvPr/>
          </p:nvSpPr>
          <p:spPr>
            <a:xfrm>
              <a:off x="4010223" y="3087730"/>
              <a:ext cx="7372469" cy="830997"/>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ロータリーは、クラブ会員の公平な扱いと機会の均等を保つよう努めています。</a:t>
              </a:r>
              <a:endParaRPr kumimoji="1" lang="en-US" altLang="ja-JP" sz="2400" b="1" dirty="0">
                <a:latin typeface="Meiryo UI" panose="020B0604030504040204" pitchFamily="50" charset="-128"/>
                <a:ea typeface="Meiryo UI" panose="020B0604030504040204" pitchFamily="50" charset="-128"/>
              </a:endParaRPr>
            </a:p>
          </p:txBody>
        </p:sp>
      </p:grpSp>
      <p:grpSp>
        <p:nvGrpSpPr>
          <p:cNvPr id="11" name="グループ化 10">
            <a:extLst>
              <a:ext uri="{FF2B5EF4-FFF2-40B4-BE49-F238E27FC236}">
                <a16:creationId xmlns:a16="http://schemas.microsoft.com/office/drawing/2014/main" id="{FB5D759C-F5DE-C21F-776D-B7B846F6477C}"/>
              </a:ext>
            </a:extLst>
          </p:cNvPr>
          <p:cNvGrpSpPr/>
          <p:nvPr/>
        </p:nvGrpSpPr>
        <p:grpSpPr>
          <a:xfrm>
            <a:off x="842382" y="5029149"/>
            <a:ext cx="11105776" cy="898320"/>
            <a:chOff x="842382" y="5029149"/>
            <a:chExt cx="11105776" cy="898320"/>
          </a:xfrm>
        </p:grpSpPr>
        <p:sp>
          <p:nvSpPr>
            <p:cNvPr id="12" name="テキスト ボックス 11">
              <a:extLst>
                <a:ext uri="{FF2B5EF4-FFF2-40B4-BE49-F238E27FC236}">
                  <a16:creationId xmlns:a16="http://schemas.microsoft.com/office/drawing/2014/main" id="{882301CA-B773-B23D-4BFB-7F0853F983D6}"/>
                </a:ext>
              </a:extLst>
            </p:cNvPr>
            <p:cNvSpPr txBox="1"/>
            <p:nvPr/>
          </p:nvSpPr>
          <p:spPr>
            <a:xfrm>
              <a:off x="842382" y="5188805"/>
              <a:ext cx="2140549" cy="738664"/>
            </a:xfrm>
            <a:prstGeom prst="rect">
              <a:avLst/>
            </a:prstGeom>
            <a:noFill/>
          </p:spPr>
          <p:txBody>
            <a:bodyPr wrap="square">
              <a:spAutoFit/>
            </a:bodyPr>
            <a:lstStyle/>
            <a:p>
              <a:pPr algn="ctr"/>
              <a:r>
                <a:rPr lang="en-US" altLang="ja-JP" sz="2400" b="1" dirty="0">
                  <a:solidFill>
                    <a:srgbClr val="FFFF00"/>
                  </a:solidFill>
                  <a:latin typeface="Meiryo UI" panose="020B0604030504040204" pitchFamily="50" charset="-128"/>
                  <a:ea typeface="Meiryo UI" panose="020B0604030504040204" pitchFamily="50" charset="-128"/>
                </a:rPr>
                <a:t>Inclusion</a:t>
              </a:r>
              <a:r>
                <a:rPr lang="en-US" altLang="ja-JP" sz="1800" b="1" dirty="0">
                  <a:solidFill>
                    <a:srgbClr val="FFFF00"/>
                  </a:solidFill>
                  <a:latin typeface="Meiryo UI" panose="020B0604030504040204" pitchFamily="50" charset="-128"/>
                  <a:ea typeface="Meiryo UI" panose="020B0604030504040204" pitchFamily="50" charset="-128"/>
                </a:rPr>
                <a:t> </a:t>
              </a:r>
            </a:p>
            <a:p>
              <a:pPr algn="ctr"/>
              <a:r>
                <a:rPr lang="en-US" altLang="ja-JP" sz="1800" b="1" dirty="0">
                  <a:solidFill>
                    <a:srgbClr val="FFFF00"/>
                  </a:solidFill>
                  <a:latin typeface="Meiryo UI" panose="020B0604030504040204" pitchFamily="50" charset="-128"/>
                  <a:ea typeface="Meiryo UI" panose="020B0604030504040204" pitchFamily="50" charset="-128"/>
                </a:rPr>
                <a:t>(</a:t>
              </a:r>
              <a:r>
                <a:rPr lang="ja-JP" altLang="en-US" sz="1800" b="1" dirty="0">
                  <a:solidFill>
                    <a:srgbClr val="FFFF00"/>
                  </a:solidFill>
                  <a:latin typeface="Meiryo UI" panose="020B0604030504040204" pitchFamily="50" charset="-128"/>
                  <a:ea typeface="Meiryo UI" panose="020B0604030504040204" pitchFamily="50" charset="-128"/>
                </a:rPr>
                <a:t>インクルージョン</a:t>
              </a:r>
              <a:r>
                <a:rPr lang="en-US" altLang="ja-JP" sz="1800" b="1" dirty="0">
                  <a:solidFill>
                    <a:srgbClr val="FFFF00"/>
                  </a:solidFill>
                  <a:latin typeface="Meiryo UI" panose="020B0604030504040204" pitchFamily="50" charset="-128"/>
                  <a:ea typeface="Meiryo UI" panose="020B0604030504040204" pitchFamily="50" charset="-128"/>
                </a:rPr>
                <a:t>)</a:t>
              </a:r>
              <a:endParaRPr kumimoji="1" lang="ja-JP" altLang="en-US" sz="1800" b="1" dirty="0">
                <a:solidFill>
                  <a:srgbClr val="FFFF00"/>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976E0F54-F01A-E891-76EF-83A13969EC20}"/>
                </a:ext>
              </a:extLst>
            </p:cNvPr>
            <p:cNvSpPr txBox="1"/>
            <p:nvPr/>
          </p:nvSpPr>
          <p:spPr>
            <a:xfrm>
              <a:off x="4010223" y="5029149"/>
              <a:ext cx="7937935" cy="830997"/>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ロータリーは、あらゆる人が歓迎されていると感じ、尊重され、 会員として大切にされるクラブの環境づくりに力を注いでいます。</a:t>
              </a:r>
              <a:endParaRPr lang="en-US" altLang="ja-JP" sz="2400" b="1" dirty="0">
                <a:latin typeface="Meiryo UI" panose="020B0604030504040204" pitchFamily="50" charset="-128"/>
                <a:ea typeface="Meiryo UI" panose="020B0604030504040204" pitchFamily="50" charset="-128"/>
              </a:endParaRPr>
            </a:p>
          </p:txBody>
        </p:sp>
      </p:grpSp>
      <p:sp>
        <p:nvSpPr>
          <p:cNvPr id="14" name="テキスト ボックス 13">
            <a:extLst>
              <a:ext uri="{FF2B5EF4-FFF2-40B4-BE49-F238E27FC236}">
                <a16:creationId xmlns:a16="http://schemas.microsoft.com/office/drawing/2014/main" id="{BF699755-FF8F-93E8-0726-23BE98268A24}"/>
              </a:ext>
            </a:extLst>
          </p:cNvPr>
          <p:cNvSpPr txBox="1"/>
          <p:nvPr/>
        </p:nvSpPr>
        <p:spPr>
          <a:xfrm>
            <a:off x="4010223" y="1738945"/>
            <a:ext cx="7372469" cy="1200329"/>
          </a:xfrm>
          <a:prstGeom prst="rect">
            <a:avLst/>
          </a:prstGeom>
          <a:noFill/>
        </p:spPr>
        <p:txBody>
          <a:bodyPr wrap="square">
            <a:spAutoFit/>
          </a:bodyPr>
          <a:lstStyle/>
          <a:p>
            <a:r>
              <a:rPr kumimoji="1" lang="ja-JP" altLang="en-US" sz="2400" b="1" dirty="0">
                <a:solidFill>
                  <a:schemeClr val="accent5">
                    <a:lumMod val="75000"/>
                  </a:schemeClr>
                </a:solidFill>
                <a:latin typeface="Meiryo UI" panose="020B0604030504040204" pitchFamily="50" charset="-128"/>
                <a:ea typeface="Meiryo UI" panose="020B0604030504040204" pitchFamily="50" charset="-128"/>
              </a:rPr>
              <a:t>⇒ロータリークラブ創立当初からの価値観</a:t>
            </a:r>
            <a:endParaRPr kumimoji="1" lang="en-US" altLang="ja-JP" sz="2400" b="1" dirty="0">
              <a:solidFill>
                <a:schemeClr val="accent5">
                  <a:lumMod val="75000"/>
                </a:schemeClr>
              </a:solidFill>
              <a:latin typeface="Meiryo UI" panose="020B0604030504040204" pitchFamily="50" charset="-128"/>
              <a:ea typeface="Meiryo UI" panose="020B0604030504040204" pitchFamily="50" charset="-128"/>
            </a:endParaRPr>
          </a:p>
          <a:p>
            <a:r>
              <a:rPr lang="en-US" altLang="ja-JP" sz="2400" b="1" dirty="0">
                <a:solidFill>
                  <a:schemeClr val="accent5">
                    <a:lumMod val="75000"/>
                  </a:schemeClr>
                </a:solidFill>
                <a:latin typeface="Meiryo UI" panose="020B0604030504040204" pitchFamily="50" charset="-128"/>
                <a:ea typeface="Meiryo UI" panose="020B0604030504040204" pitchFamily="50" charset="-128"/>
              </a:rPr>
              <a:t>  </a:t>
            </a:r>
            <a:r>
              <a:rPr lang="ja-JP" altLang="en-US" sz="2400" b="1" dirty="0">
                <a:solidFill>
                  <a:schemeClr val="accent5">
                    <a:lumMod val="75000"/>
                  </a:schemeClr>
                </a:solidFill>
                <a:latin typeface="Meiryo UI" panose="020B0604030504040204" pitchFamily="50" charset="-128"/>
                <a:ea typeface="Meiryo UI" panose="020B0604030504040204" pitchFamily="50" charset="-128"/>
              </a:rPr>
              <a:t> 表層（形式）的な多様性にとどまらず、人々の深層</a:t>
            </a:r>
            <a:endParaRPr lang="en-US" altLang="ja-JP" sz="2400" b="1" dirty="0">
              <a:solidFill>
                <a:schemeClr val="accent5">
                  <a:lumMod val="75000"/>
                </a:schemeClr>
              </a:solidFill>
              <a:latin typeface="Meiryo UI" panose="020B0604030504040204" pitchFamily="50" charset="-128"/>
              <a:ea typeface="Meiryo UI" panose="020B0604030504040204" pitchFamily="50" charset="-128"/>
            </a:endParaRPr>
          </a:p>
          <a:p>
            <a:r>
              <a:rPr lang="en-US" altLang="ja-JP" sz="2400" b="1" dirty="0">
                <a:solidFill>
                  <a:schemeClr val="accent5">
                    <a:lumMod val="75000"/>
                  </a:schemeClr>
                </a:solidFill>
                <a:latin typeface="Meiryo UI" panose="020B0604030504040204" pitchFamily="50" charset="-128"/>
                <a:ea typeface="Meiryo UI" panose="020B0604030504040204" pitchFamily="50" charset="-128"/>
              </a:rPr>
              <a:t>  </a:t>
            </a:r>
            <a:r>
              <a:rPr lang="ja-JP" altLang="en-US" sz="2400" b="1" dirty="0">
                <a:solidFill>
                  <a:schemeClr val="accent5">
                    <a:lumMod val="75000"/>
                  </a:schemeClr>
                </a:solidFill>
                <a:latin typeface="Meiryo UI" panose="020B0604030504040204" pitchFamily="50" charset="-128"/>
                <a:ea typeface="Meiryo UI" panose="020B0604030504040204" pitchFamily="50" charset="-128"/>
              </a:rPr>
              <a:t>（その方の経験や知見）に思いを致した対応が望まれる</a:t>
            </a:r>
            <a:endParaRPr kumimoji="1" lang="en-US" altLang="ja-JP" sz="2400" b="1" dirty="0">
              <a:solidFill>
                <a:schemeClr val="accent5">
                  <a:lumMod val="75000"/>
                </a:schemeClr>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1A409FEA-61CB-9D17-22B5-38BD1D50460D}"/>
              </a:ext>
            </a:extLst>
          </p:cNvPr>
          <p:cNvSpPr txBox="1"/>
          <p:nvPr/>
        </p:nvSpPr>
        <p:spPr>
          <a:xfrm>
            <a:off x="4091501" y="3901792"/>
            <a:ext cx="7490897" cy="830997"/>
          </a:xfrm>
          <a:prstGeom prst="rect">
            <a:avLst/>
          </a:prstGeom>
          <a:noFill/>
        </p:spPr>
        <p:txBody>
          <a:bodyPr wrap="square">
            <a:spAutoFit/>
          </a:bodyPr>
          <a:lstStyle/>
          <a:p>
            <a:r>
              <a:rPr lang="ja-JP" altLang="en-US" sz="2400" b="1" dirty="0">
                <a:solidFill>
                  <a:schemeClr val="accent5">
                    <a:lumMod val="75000"/>
                  </a:schemeClr>
                </a:solidFill>
                <a:latin typeface="Meiryo UI" panose="020B0604030504040204" pitchFamily="50" charset="-128"/>
                <a:ea typeface="Meiryo UI" panose="020B0604030504040204" pitchFamily="50" charset="-128"/>
              </a:rPr>
              <a:t>⇒持続的なクラブをイマジン（創造）するときに求められる、</a:t>
            </a:r>
            <a:endParaRPr lang="en-US" altLang="ja-JP" sz="2400" b="1" dirty="0">
              <a:solidFill>
                <a:schemeClr val="accent5">
                  <a:lumMod val="75000"/>
                </a:schemeClr>
              </a:solidFill>
              <a:latin typeface="Meiryo UI" panose="020B0604030504040204" pitchFamily="50" charset="-128"/>
              <a:ea typeface="Meiryo UI" panose="020B0604030504040204" pitchFamily="50" charset="-128"/>
            </a:endParaRPr>
          </a:p>
          <a:p>
            <a:r>
              <a:rPr lang="en-US" altLang="ja-JP" sz="2400" b="1" dirty="0">
                <a:solidFill>
                  <a:schemeClr val="accent5">
                    <a:lumMod val="75000"/>
                  </a:schemeClr>
                </a:solidFill>
                <a:latin typeface="Meiryo UI" panose="020B0604030504040204" pitchFamily="50" charset="-128"/>
                <a:ea typeface="Meiryo UI" panose="020B0604030504040204" pitchFamily="50" charset="-128"/>
              </a:rPr>
              <a:t>   </a:t>
            </a:r>
            <a:r>
              <a:rPr lang="ja-JP" altLang="en-US" sz="2400" b="1" dirty="0">
                <a:solidFill>
                  <a:schemeClr val="accent5">
                    <a:lumMod val="75000"/>
                  </a:schemeClr>
                </a:solidFill>
                <a:latin typeface="Meiryo UI" panose="020B0604030504040204" pitchFamily="50" charset="-128"/>
                <a:ea typeface="Meiryo UI" panose="020B0604030504040204" pitchFamily="50" charset="-128"/>
              </a:rPr>
              <a:t>世代やジェンダーを超えた関係性を生み出せるかが鍵</a:t>
            </a:r>
            <a:endParaRPr kumimoji="1" lang="en-US" altLang="ja-JP" sz="2400" b="1" dirty="0">
              <a:solidFill>
                <a:schemeClr val="accent5">
                  <a:lumMod val="75000"/>
                </a:schemeClr>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1D436207-9DBE-3E0E-71C4-E0AF136427DF}"/>
              </a:ext>
            </a:extLst>
          </p:cNvPr>
          <p:cNvSpPr txBox="1"/>
          <p:nvPr/>
        </p:nvSpPr>
        <p:spPr>
          <a:xfrm>
            <a:off x="4091501" y="5860146"/>
            <a:ext cx="7490897" cy="830997"/>
          </a:xfrm>
          <a:prstGeom prst="rect">
            <a:avLst/>
          </a:prstGeom>
          <a:noFill/>
        </p:spPr>
        <p:txBody>
          <a:bodyPr wrap="square">
            <a:spAutoFit/>
          </a:bodyPr>
          <a:lstStyle/>
          <a:p>
            <a:r>
              <a:rPr kumimoji="1" lang="ja-JP" altLang="en-US" sz="2400" b="1" dirty="0">
                <a:solidFill>
                  <a:schemeClr val="accent5">
                    <a:lumMod val="75000"/>
                  </a:schemeClr>
                </a:solidFill>
                <a:latin typeface="Meiryo UI" panose="020B0604030504040204" pitchFamily="50" charset="-128"/>
                <a:ea typeface="Meiryo UI" panose="020B0604030504040204" pitchFamily="50" charset="-128"/>
              </a:rPr>
              <a:t>⇒感覚ではなく、実際の言行（</a:t>
            </a:r>
            <a:r>
              <a:rPr kumimoji="1" lang="en-US" altLang="ja-JP" sz="2400" dirty="0">
                <a:solidFill>
                  <a:schemeClr val="accent5">
                    <a:lumMod val="75000"/>
                  </a:schemeClr>
                </a:solidFill>
                <a:latin typeface="Meiryo UI" panose="020B0604030504040204" pitchFamily="50" charset="-128"/>
                <a:ea typeface="Meiryo UI" panose="020B0604030504040204" pitchFamily="50" charset="-128"/>
              </a:rPr>
              <a:t>Of the things we think, </a:t>
            </a:r>
          </a:p>
          <a:p>
            <a:r>
              <a:rPr lang="ja-JP" altLang="en-US" sz="2400" dirty="0">
                <a:solidFill>
                  <a:schemeClr val="accent5">
                    <a:lumMod val="75000"/>
                  </a:schemeClr>
                </a:solidFill>
                <a:latin typeface="Meiryo UI" panose="020B0604030504040204" pitchFamily="50" charset="-128"/>
                <a:ea typeface="Meiryo UI" panose="020B0604030504040204" pitchFamily="50" charset="-128"/>
              </a:rPr>
              <a:t>　 </a:t>
            </a:r>
            <a:r>
              <a:rPr kumimoji="1" lang="en-US" altLang="ja-JP" sz="2400" dirty="0">
                <a:solidFill>
                  <a:schemeClr val="accent5">
                    <a:lumMod val="75000"/>
                  </a:schemeClr>
                </a:solidFill>
                <a:latin typeface="Meiryo UI" panose="020B0604030504040204" pitchFamily="50" charset="-128"/>
                <a:ea typeface="Meiryo UI" panose="020B0604030504040204" pitchFamily="50" charset="-128"/>
              </a:rPr>
              <a:t>say or do</a:t>
            </a:r>
            <a:r>
              <a:rPr kumimoji="1" lang="ja-JP" altLang="en-US" sz="2400" dirty="0">
                <a:solidFill>
                  <a:schemeClr val="accent5">
                    <a:lumMod val="75000"/>
                  </a:schemeClr>
                </a:solidFill>
                <a:latin typeface="Meiryo UI" panose="020B0604030504040204" pitchFamily="50" charset="-128"/>
                <a:ea typeface="Meiryo UI" panose="020B0604030504040204" pitchFamily="50" charset="-128"/>
              </a:rPr>
              <a:t>）</a:t>
            </a:r>
            <a:r>
              <a:rPr kumimoji="1" lang="ja-JP" altLang="en-US" sz="2400" b="1" dirty="0">
                <a:solidFill>
                  <a:schemeClr val="accent5">
                    <a:lumMod val="75000"/>
                  </a:schemeClr>
                </a:solidFill>
                <a:latin typeface="Meiryo UI" panose="020B0604030504040204" pitchFamily="50" charset="-128"/>
                <a:ea typeface="Meiryo UI" panose="020B0604030504040204" pitchFamily="50" charset="-128"/>
              </a:rPr>
              <a:t>に生かすことが望まれる　</a:t>
            </a:r>
            <a:r>
              <a:rPr kumimoji="1" lang="en-US" altLang="ja-JP" sz="2400" b="1" dirty="0">
                <a:solidFill>
                  <a:schemeClr val="accent5">
                    <a:lumMod val="75000"/>
                  </a:schemeClr>
                </a:solidFill>
                <a:latin typeface="Meiryo UI" panose="020B0604030504040204" pitchFamily="50" charset="-128"/>
                <a:ea typeface="Meiryo UI" panose="020B0604030504040204" pitchFamily="50" charset="-128"/>
              </a:rPr>
              <a:t>Action!</a:t>
            </a:r>
          </a:p>
        </p:txBody>
      </p:sp>
    </p:spTree>
    <p:extLst>
      <p:ext uri="{BB962C8B-B14F-4D97-AF65-F5344CB8AC3E}">
        <p14:creationId xmlns:p14="http://schemas.microsoft.com/office/powerpoint/2010/main" val="203815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BD5EBA6-4B80-F17C-AF60-467B4AE8552A}"/>
              </a:ext>
            </a:extLst>
          </p:cNvPr>
          <p:cNvSpPr/>
          <p:nvPr/>
        </p:nvSpPr>
        <p:spPr>
          <a:xfrm>
            <a:off x="-36838" y="3494"/>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C69DCD59-1F86-560E-EF1F-5606AEA38CA2}"/>
              </a:ext>
            </a:extLst>
          </p:cNvPr>
          <p:cNvSpPr txBox="1">
            <a:spLocks/>
          </p:cNvSpPr>
          <p:nvPr/>
        </p:nvSpPr>
        <p:spPr bwMode="auto">
          <a:xfrm>
            <a:off x="4995746" y="70626"/>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四つのテスト</a:t>
            </a:r>
            <a:r>
              <a:rPr lang="en-US" altLang="ja-JP" sz="3600" b="1" dirty="0">
                <a:solidFill>
                  <a:schemeClr val="bg1"/>
                </a:solidFill>
                <a:latin typeface="Meiryo UI" panose="020B0604030504040204" pitchFamily="50" charset="-128"/>
                <a:ea typeface="Meiryo UI" panose="020B0604030504040204" pitchFamily="50" charset="-128"/>
              </a:rPr>
              <a:t>:</a:t>
            </a:r>
            <a:r>
              <a:rPr lang="ja-JP" altLang="en-US" sz="3600" b="1" dirty="0">
                <a:solidFill>
                  <a:schemeClr val="bg1"/>
                </a:solidFill>
                <a:latin typeface="Meiryo UI" panose="020B0604030504040204" pitchFamily="50" charset="-128"/>
                <a:ea typeface="Meiryo UI" panose="020B0604030504040204" pitchFamily="50" charset="-128"/>
              </a:rPr>
              <a:t>ロータリアンの価値観</a:t>
            </a:r>
            <a:endParaRPr lang="en-US" sz="2800" b="1" dirty="0">
              <a:solidFill>
                <a:schemeClr val="bg1"/>
              </a:solidFill>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CF075EA8-465F-F944-4079-DC812D7FD89C}"/>
              </a:ext>
            </a:extLst>
          </p:cNvPr>
          <p:cNvGrpSpPr/>
          <p:nvPr/>
        </p:nvGrpSpPr>
        <p:grpSpPr>
          <a:xfrm>
            <a:off x="326695" y="1047799"/>
            <a:ext cx="2736706" cy="5496647"/>
            <a:chOff x="326695" y="1047799"/>
            <a:chExt cx="2736706" cy="5496647"/>
          </a:xfrm>
        </p:grpSpPr>
        <p:sp>
          <p:nvSpPr>
            <p:cNvPr id="5" name="楕円 4">
              <a:extLst>
                <a:ext uri="{FF2B5EF4-FFF2-40B4-BE49-F238E27FC236}">
                  <a16:creationId xmlns:a16="http://schemas.microsoft.com/office/drawing/2014/main" id="{806522F8-0947-C333-96FD-76B937094DAA}"/>
                </a:ext>
              </a:extLst>
            </p:cNvPr>
            <p:cNvSpPr/>
            <p:nvPr/>
          </p:nvSpPr>
          <p:spPr>
            <a:xfrm>
              <a:off x="326695" y="1047799"/>
              <a:ext cx="2736706" cy="549664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 name="グループ化 5">
              <a:extLst>
                <a:ext uri="{FF2B5EF4-FFF2-40B4-BE49-F238E27FC236}">
                  <a16:creationId xmlns:a16="http://schemas.microsoft.com/office/drawing/2014/main" id="{A6A63585-D2B9-23C9-1AC3-A5D1CFCC9E67}"/>
                </a:ext>
              </a:extLst>
            </p:cNvPr>
            <p:cNvGrpSpPr/>
            <p:nvPr/>
          </p:nvGrpSpPr>
          <p:grpSpPr>
            <a:xfrm>
              <a:off x="624774" y="2034106"/>
              <a:ext cx="2140549" cy="3524031"/>
              <a:chOff x="239183" y="2036115"/>
              <a:chExt cx="2140549" cy="3524031"/>
            </a:xfrm>
          </p:grpSpPr>
          <p:sp>
            <p:nvSpPr>
              <p:cNvPr id="7" name="テキスト ボックス 6">
                <a:extLst>
                  <a:ext uri="{FF2B5EF4-FFF2-40B4-BE49-F238E27FC236}">
                    <a16:creationId xmlns:a16="http://schemas.microsoft.com/office/drawing/2014/main" id="{89B855FD-43F7-BDAA-5C4C-C5BFE71C11CC}"/>
                  </a:ext>
                </a:extLst>
              </p:cNvPr>
              <p:cNvSpPr txBox="1"/>
              <p:nvPr/>
            </p:nvSpPr>
            <p:spPr>
              <a:xfrm>
                <a:off x="490636" y="2036115"/>
                <a:ext cx="1637642" cy="830997"/>
              </a:xfrm>
              <a:prstGeom prst="rect">
                <a:avLst/>
              </a:prstGeom>
              <a:noFill/>
            </p:spPr>
            <p:txBody>
              <a:bodyPr wrap="square">
                <a:spAutoFit/>
              </a:bodyPr>
              <a:lstStyle/>
              <a:p>
                <a:pPr algn="ctr"/>
                <a:r>
                  <a:rPr kumimoji="1" lang="en-US" altLang="ja-JP" sz="2400" b="1" dirty="0">
                    <a:solidFill>
                      <a:srgbClr val="FFFF00"/>
                    </a:solidFill>
                    <a:latin typeface="Meiryo UI" panose="020B0604030504040204" pitchFamily="50" charset="-128"/>
                    <a:ea typeface="Meiryo UI" panose="020B0604030504040204" pitchFamily="50" charset="-128"/>
                  </a:rPr>
                  <a:t>Diversity</a:t>
                </a:r>
              </a:p>
              <a:p>
                <a:pPr algn="ctr"/>
                <a:r>
                  <a:rPr lang="en-US" altLang="ja-JP" sz="2400" b="1" dirty="0">
                    <a:solidFill>
                      <a:srgbClr val="FFFF00"/>
                    </a:solidFill>
                    <a:latin typeface="Meiryo UI" panose="020B0604030504040204" pitchFamily="50" charset="-128"/>
                    <a:ea typeface="Meiryo UI" panose="020B0604030504040204" pitchFamily="50" charset="-128"/>
                  </a:rPr>
                  <a:t>(</a:t>
                </a:r>
                <a:r>
                  <a:rPr kumimoji="1" lang="ja-JP" altLang="en-US" sz="2400" b="1" dirty="0">
                    <a:solidFill>
                      <a:srgbClr val="FFFF00"/>
                    </a:solidFill>
                    <a:latin typeface="Meiryo UI" panose="020B0604030504040204" pitchFamily="50" charset="-128"/>
                    <a:ea typeface="Meiryo UI" panose="020B0604030504040204" pitchFamily="50" charset="-128"/>
                  </a:rPr>
                  <a:t>多様性</a:t>
                </a:r>
                <a:r>
                  <a:rPr kumimoji="1" lang="en-US" altLang="ja-JP" sz="2400" b="1" dirty="0">
                    <a:solidFill>
                      <a:srgbClr val="FFFF00"/>
                    </a:solidFill>
                    <a:latin typeface="Meiryo UI" panose="020B0604030504040204" pitchFamily="50" charset="-128"/>
                    <a:ea typeface="Meiryo UI" panose="020B0604030504040204" pitchFamily="50" charset="-128"/>
                  </a:rPr>
                  <a:t>)</a:t>
                </a:r>
                <a:endParaRPr kumimoji="1" lang="ja-JP" altLang="en-US" sz="2400" b="1" dirty="0">
                  <a:solidFill>
                    <a:srgbClr val="FFFF00"/>
                  </a:solidFill>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B9F4901A-A5F3-B1CB-7441-5221CE4DB054}"/>
                  </a:ext>
                </a:extLst>
              </p:cNvPr>
              <p:cNvSpPr txBox="1"/>
              <p:nvPr/>
            </p:nvSpPr>
            <p:spPr>
              <a:xfrm>
                <a:off x="594949" y="3492493"/>
                <a:ext cx="1429017" cy="830997"/>
              </a:xfrm>
              <a:prstGeom prst="rect">
                <a:avLst/>
              </a:prstGeom>
              <a:noFill/>
            </p:spPr>
            <p:txBody>
              <a:bodyPr wrap="square">
                <a:spAutoFit/>
              </a:bodyPr>
              <a:lstStyle/>
              <a:p>
                <a:pPr algn="ctr"/>
                <a:r>
                  <a:rPr lang="en-US" altLang="ja-JP" sz="2400" b="1" dirty="0">
                    <a:solidFill>
                      <a:srgbClr val="FFFF00"/>
                    </a:solidFill>
                    <a:latin typeface="Meiryo UI" panose="020B0604030504040204" pitchFamily="50" charset="-128"/>
                    <a:ea typeface="Meiryo UI" panose="020B0604030504040204" pitchFamily="50" charset="-128"/>
                  </a:rPr>
                  <a:t>Equity</a:t>
                </a:r>
                <a:r>
                  <a:rPr lang="ja-JP" altLang="en-US" sz="2400" b="1" dirty="0">
                    <a:solidFill>
                      <a:srgbClr val="FFFF00"/>
                    </a:solidFill>
                    <a:latin typeface="Meiryo UI" panose="020B0604030504040204" pitchFamily="50" charset="-128"/>
                    <a:ea typeface="Meiryo UI" panose="020B0604030504040204" pitchFamily="50" charset="-128"/>
                  </a:rPr>
                  <a:t>　　</a:t>
                </a:r>
                <a:endParaRPr lang="en-US" altLang="ja-JP" sz="2400" b="1" dirty="0">
                  <a:solidFill>
                    <a:srgbClr val="FFFF00"/>
                  </a:solidFill>
                  <a:latin typeface="Meiryo UI" panose="020B0604030504040204" pitchFamily="50" charset="-128"/>
                  <a:ea typeface="Meiryo UI" panose="020B0604030504040204" pitchFamily="50" charset="-128"/>
                </a:endParaRPr>
              </a:p>
              <a:p>
                <a:pPr algn="ctr"/>
                <a:r>
                  <a:rPr lang="en-US" altLang="ja-JP" sz="2400" b="1" dirty="0">
                    <a:solidFill>
                      <a:srgbClr val="FFFF00"/>
                    </a:solidFill>
                    <a:latin typeface="Meiryo UI" panose="020B0604030504040204" pitchFamily="50" charset="-128"/>
                    <a:ea typeface="Meiryo UI" panose="020B0604030504040204" pitchFamily="50" charset="-128"/>
                  </a:rPr>
                  <a:t>(</a:t>
                </a:r>
                <a:r>
                  <a:rPr lang="ja-JP" altLang="en-US" sz="2400" b="1" dirty="0">
                    <a:solidFill>
                      <a:srgbClr val="FFFF00"/>
                    </a:solidFill>
                    <a:latin typeface="Meiryo UI" panose="020B0604030504040204" pitchFamily="50" charset="-128"/>
                    <a:ea typeface="Meiryo UI" panose="020B0604030504040204" pitchFamily="50" charset="-128"/>
                  </a:rPr>
                  <a:t>公平さ</a:t>
                </a:r>
                <a:r>
                  <a:rPr lang="en-US" altLang="ja-JP" sz="2400" b="1" dirty="0">
                    <a:solidFill>
                      <a:srgbClr val="FFFF00"/>
                    </a:solidFill>
                    <a:latin typeface="Meiryo UI" panose="020B0604030504040204" pitchFamily="50" charset="-128"/>
                    <a:ea typeface="Meiryo UI" panose="020B0604030504040204" pitchFamily="50" charset="-128"/>
                  </a:rPr>
                  <a:t>)</a:t>
                </a:r>
                <a:endParaRPr kumimoji="1" lang="ja-JP" altLang="en-US" sz="2400" b="1" dirty="0">
                  <a:solidFill>
                    <a:srgbClr val="FFFF00"/>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FD382C0F-57D4-2F1A-849E-8CE1DC0DDFCC}"/>
                  </a:ext>
                </a:extLst>
              </p:cNvPr>
              <p:cNvSpPr txBox="1"/>
              <p:nvPr/>
            </p:nvSpPr>
            <p:spPr>
              <a:xfrm>
                <a:off x="239183" y="4821482"/>
                <a:ext cx="2140549" cy="738664"/>
              </a:xfrm>
              <a:prstGeom prst="rect">
                <a:avLst/>
              </a:prstGeom>
              <a:noFill/>
            </p:spPr>
            <p:txBody>
              <a:bodyPr wrap="square">
                <a:spAutoFit/>
              </a:bodyPr>
              <a:lstStyle/>
              <a:p>
                <a:pPr algn="ctr"/>
                <a:r>
                  <a:rPr lang="en-US" altLang="ja-JP" sz="2400" b="1" dirty="0">
                    <a:solidFill>
                      <a:srgbClr val="FFFF00"/>
                    </a:solidFill>
                    <a:latin typeface="Meiryo UI" panose="020B0604030504040204" pitchFamily="50" charset="-128"/>
                    <a:ea typeface="Meiryo UI" panose="020B0604030504040204" pitchFamily="50" charset="-128"/>
                  </a:rPr>
                  <a:t>Inclusion</a:t>
                </a:r>
                <a:r>
                  <a:rPr lang="en-US" altLang="ja-JP" sz="1800" b="1" dirty="0">
                    <a:solidFill>
                      <a:srgbClr val="FFFF00"/>
                    </a:solidFill>
                    <a:latin typeface="Meiryo UI" panose="020B0604030504040204" pitchFamily="50" charset="-128"/>
                    <a:ea typeface="Meiryo UI" panose="020B0604030504040204" pitchFamily="50" charset="-128"/>
                  </a:rPr>
                  <a:t> </a:t>
                </a:r>
              </a:p>
              <a:p>
                <a:pPr algn="ctr"/>
                <a:r>
                  <a:rPr lang="en-US" altLang="ja-JP" sz="1800" b="1" dirty="0">
                    <a:solidFill>
                      <a:srgbClr val="FFFF00"/>
                    </a:solidFill>
                    <a:latin typeface="Meiryo UI" panose="020B0604030504040204" pitchFamily="50" charset="-128"/>
                    <a:ea typeface="Meiryo UI" panose="020B0604030504040204" pitchFamily="50" charset="-128"/>
                  </a:rPr>
                  <a:t>(</a:t>
                </a:r>
                <a:r>
                  <a:rPr lang="ja-JP" altLang="en-US" sz="1800" b="1" dirty="0">
                    <a:solidFill>
                      <a:srgbClr val="FFFF00"/>
                    </a:solidFill>
                    <a:latin typeface="Meiryo UI" panose="020B0604030504040204" pitchFamily="50" charset="-128"/>
                    <a:ea typeface="Meiryo UI" panose="020B0604030504040204" pitchFamily="50" charset="-128"/>
                  </a:rPr>
                  <a:t>インクルージョン</a:t>
                </a:r>
                <a:r>
                  <a:rPr lang="en-US" altLang="ja-JP" sz="1800" b="1" dirty="0">
                    <a:solidFill>
                      <a:srgbClr val="FFFF00"/>
                    </a:solidFill>
                    <a:latin typeface="Meiryo UI" panose="020B0604030504040204" pitchFamily="50" charset="-128"/>
                    <a:ea typeface="Meiryo UI" panose="020B0604030504040204" pitchFamily="50" charset="-128"/>
                  </a:rPr>
                  <a:t>)</a:t>
                </a:r>
                <a:endParaRPr kumimoji="1" lang="ja-JP" altLang="en-US" sz="1800" b="1" dirty="0">
                  <a:solidFill>
                    <a:srgbClr val="FFFF00"/>
                  </a:solidFill>
                  <a:latin typeface="Meiryo UI" panose="020B0604030504040204" pitchFamily="50" charset="-128"/>
                  <a:ea typeface="Meiryo UI" panose="020B0604030504040204" pitchFamily="50" charset="-128"/>
                </a:endParaRPr>
              </a:p>
            </p:txBody>
          </p:sp>
        </p:grpSp>
      </p:grpSp>
      <p:grpSp>
        <p:nvGrpSpPr>
          <p:cNvPr id="10" name="グループ化 9">
            <a:extLst>
              <a:ext uri="{FF2B5EF4-FFF2-40B4-BE49-F238E27FC236}">
                <a16:creationId xmlns:a16="http://schemas.microsoft.com/office/drawing/2014/main" id="{96F14E7A-B397-B9C6-5DD8-EFE108B85462}"/>
              </a:ext>
            </a:extLst>
          </p:cNvPr>
          <p:cNvGrpSpPr/>
          <p:nvPr/>
        </p:nvGrpSpPr>
        <p:grpSpPr>
          <a:xfrm>
            <a:off x="9491980" y="1147374"/>
            <a:ext cx="2276312" cy="5479819"/>
            <a:chOff x="9467042" y="1047799"/>
            <a:chExt cx="2276312" cy="5479819"/>
          </a:xfrm>
        </p:grpSpPr>
        <p:sp>
          <p:nvSpPr>
            <p:cNvPr id="11" name="四角形: 角を丸くする 10">
              <a:extLst>
                <a:ext uri="{FF2B5EF4-FFF2-40B4-BE49-F238E27FC236}">
                  <a16:creationId xmlns:a16="http://schemas.microsoft.com/office/drawing/2014/main" id="{CD58363B-A23F-DFD2-B5EE-155449115424}"/>
                </a:ext>
              </a:extLst>
            </p:cNvPr>
            <p:cNvSpPr/>
            <p:nvPr/>
          </p:nvSpPr>
          <p:spPr>
            <a:xfrm>
              <a:off x="9500093" y="1047799"/>
              <a:ext cx="2135017" cy="547981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2" name="グループ化 11">
              <a:extLst>
                <a:ext uri="{FF2B5EF4-FFF2-40B4-BE49-F238E27FC236}">
                  <a16:creationId xmlns:a16="http://schemas.microsoft.com/office/drawing/2014/main" id="{EE15F6A8-D07B-64F5-68C7-638F2F868DF5}"/>
                </a:ext>
              </a:extLst>
            </p:cNvPr>
            <p:cNvGrpSpPr/>
            <p:nvPr/>
          </p:nvGrpSpPr>
          <p:grpSpPr>
            <a:xfrm>
              <a:off x="9467042" y="1964859"/>
              <a:ext cx="2276312" cy="3816419"/>
              <a:chOff x="8989277" y="2220781"/>
              <a:chExt cx="2276312" cy="3816419"/>
            </a:xfrm>
          </p:grpSpPr>
          <p:sp>
            <p:nvSpPr>
              <p:cNvPr id="13" name="テキスト ボックス 12">
                <a:extLst>
                  <a:ext uri="{FF2B5EF4-FFF2-40B4-BE49-F238E27FC236}">
                    <a16:creationId xmlns:a16="http://schemas.microsoft.com/office/drawing/2014/main" id="{3C5B40A9-EB4F-EDEF-C1F2-B29115DE666E}"/>
                  </a:ext>
                </a:extLst>
              </p:cNvPr>
              <p:cNvSpPr txBox="1"/>
              <p:nvPr/>
            </p:nvSpPr>
            <p:spPr>
              <a:xfrm>
                <a:off x="9322293" y="2220781"/>
                <a:ext cx="1560250" cy="523220"/>
              </a:xfrm>
              <a:prstGeom prst="rect">
                <a:avLst/>
              </a:prstGeom>
              <a:noFill/>
            </p:spPr>
            <p:txBody>
              <a:bodyPr wrap="square">
                <a:spAutoFit/>
              </a:bodyPr>
              <a:lstStyle/>
              <a:p>
                <a:pPr algn="ctr"/>
                <a:r>
                  <a:rPr lang="ja-JP" altLang="en-US" sz="2800" b="1" dirty="0">
                    <a:solidFill>
                      <a:srgbClr val="FFFF00"/>
                    </a:solidFill>
                    <a:latin typeface="Meiryo UI" panose="020B0604030504040204" pitchFamily="50" charset="-128"/>
                    <a:ea typeface="Meiryo UI" panose="020B0604030504040204" pitchFamily="50" charset="-128"/>
                  </a:rPr>
                  <a:t>信頼</a:t>
                </a:r>
                <a:endParaRPr kumimoji="1" lang="en-US" altLang="ja-JP" sz="2800" b="1" dirty="0">
                  <a:solidFill>
                    <a:srgbClr val="FFFF00"/>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1F27F40F-BF64-98A5-D432-F7D7E74067AF}"/>
                  </a:ext>
                </a:extLst>
              </p:cNvPr>
              <p:cNvSpPr txBox="1"/>
              <p:nvPr/>
            </p:nvSpPr>
            <p:spPr>
              <a:xfrm>
                <a:off x="9322293" y="4959982"/>
                <a:ext cx="1560250" cy="1077218"/>
              </a:xfrm>
              <a:prstGeom prst="rect">
                <a:avLst/>
              </a:prstGeom>
              <a:noFill/>
            </p:spPr>
            <p:txBody>
              <a:bodyPr wrap="square">
                <a:spAutoFit/>
              </a:bodyPr>
              <a:lstStyle/>
              <a:p>
                <a:pPr algn="ctr"/>
                <a:r>
                  <a:rPr lang="en-US" altLang="ja-JP" sz="3200" b="1" dirty="0">
                    <a:solidFill>
                      <a:srgbClr val="FFFF00"/>
                    </a:solidFill>
                    <a:latin typeface="Meiryo UI" panose="020B0604030504040204" pitchFamily="50" charset="-128"/>
                    <a:ea typeface="Meiryo UI" panose="020B0604030504040204" pitchFamily="50" charset="-128"/>
                  </a:rPr>
                  <a:t>Well</a:t>
                </a:r>
                <a:r>
                  <a:rPr lang="ja-JP" altLang="en-US" sz="3200" b="1" dirty="0">
                    <a:solidFill>
                      <a:srgbClr val="FFFF00"/>
                    </a:solidFill>
                    <a:latin typeface="Meiryo UI" panose="020B0604030504040204" pitchFamily="50" charset="-128"/>
                    <a:ea typeface="Meiryo UI" panose="020B0604030504040204" pitchFamily="50" charset="-128"/>
                  </a:rPr>
                  <a:t> </a:t>
                </a:r>
                <a:r>
                  <a:rPr lang="en-US" altLang="ja-JP" sz="3200" b="1" dirty="0">
                    <a:solidFill>
                      <a:srgbClr val="FFFF00"/>
                    </a:solidFill>
                    <a:latin typeface="Meiryo UI" panose="020B0604030504040204" pitchFamily="50" charset="-128"/>
                    <a:ea typeface="Meiryo UI" panose="020B0604030504040204" pitchFamily="50" charset="-128"/>
                  </a:rPr>
                  <a:t>Being</a:t>
                </a:r>
                <a:endParaRPr kumimoji="1" lang="en-US" altLang="ja-JP" sz="3200" b="1" dirty="0">
                  <a:solidFill>
                    <a:srgbClr val="FFFF00"/>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A2DFE711-31B9-C53F-57C3-FD4493772501}"/>
                  </a:ext>
                </a:extLst>
              </p:cNvPr>
              <p:cNvSpPr txBox="1"/>
              <p:nvPr/>
            </p:nvSpPr>
            <p:spPr>
              <a:xfrm>
                <a:off x="8989277" y="3601398"/>
                <a:ext cx="2276312" cy="923330"/>
              </a:xfrm>
              <a:prstGeom prst="rect">
                <a:avLst/>
              </a:prstGeom>
              <a:noFill/>
            </p:spPr>
            <p:txBody>
              <a:bodyPr wrap="square">
                <a:spAutoFit/>
              </a:bodyPr>
              <a:lstStyle/>
              <a:p>
                <a:pPr algn="ctr"/>
                <a:r>
                  <a:rPr kumimoji="1" lang="ja-JP" altLang="en-US" sz="2800" b="1" dirty="0">
                    <a:solidFill>
                      <a:srgbClr val="FFFF00"/>
                    </a:solidFill>
                    <a:latin typeface="Meiryo UI" panose="020B0604030504040204" pitchFamily="50" charset="-128"/>
                    <a:ea typeface="Meiryo UI" panose="020B0604030504040204" pitchFamily="50" charset="-128"/>
                  </a:rPr>
                  <a:t>満足・楽しみ　</a:t>
                </a:r>
                <a:r>
                  <a:rPr kumimoji="1" lang="en-US" altLang="ja-JP" sz="2600" b="1" dirty="0">
                    <a:solidFill>
                      <a:srgbClr val="FFFF00"/>
                    </a:solidFill>
                    <a:latin typeface="Meiryo UI" panose="020B0604030504040204" pitchFamily="50" charset="-128"/>
                    <a:ea typeface="Meiryo UI" panose="020B0604030504040204" pitchFamily="50" charset="-128"/>
                  </a:rPr>
                  <a:t>(Belonging)</a:t>
                </a:r>
              </a:p>
            </p:txBody>
          </p:sp>
        </p:grpSp>
      </p:grpSp>
      <p:grpSp>
        <p:nvGrpSpPr>
          <p:cNvPr id="16" name="グループ化 15">
            <a:extLst>
              <a:ext uri="{FF2B5EF4-FFF2-40B4-BE49-F238E27FC236}">
                <a16:creationId xmlns:a16="http://schemas.microsoft.com/office/drawing/2014/main" id="{5E3E4928-D274-C51E-8EBA-80D4EAF65AE6}"/>
              </a:ext>
            </a:extLst>
          </p:cNvPr>
          <p:cNvGrpSpPr/>
          <p:nvPr/>
        </p:nvGrpSpPr>
        <p:grpSpPr>
          <a:xfrm>
            <a:off x="3417300" y="1047798"/>
            <a:ext cx="5753831" cy="5579395"/>
            <a:chOff x="3371069" y="680674"/>
            <a:chExt cx="5753831" cy="5579395"/>
          </a:xfrm>
        </p:grpSpPr>
        <p:sp>
          <p:nvSpPr>
            <p:cNvPr id="17" name="スクロール: 縦 16">
              <a:extLst>
                <a:ext uri="{FF2B5EF4-FFF2-40B4-BE49-F238E27FC236}">
                  <a16:creationId xmlns:a16="http://schemas.microsoft.com/office/drawing/2014/main" id="{9C5BCE7C-AADA-D660-BE20-8BF680FB792B}"/>
                </a:ext>
              </a:extLst>
            </p:cNvPr>
            <p:cNvSpPr/>
            <p:nvPr/>
          </p:nvSpPr>
          <p:spPr>
            <a:xfrm>
              <a:off x="3371069" y="680674"/>
              <a:ext cx="5753831" cy="5496647"/>
            </a:xfrm>
            <a:prstGeom prst="verticalScroll">
              <a:avLst>
                <a:gd name="adj" fmla="val 62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8F58E16F-AFCD-F885-84D8-AFAAF6492C81}"/>
                </a:ext>
              </a:extLst>
            </p:cNvPr>
            <p:cNvSpPr txBox="1"/>
            <p:nvPr/>
          </p:nvSpPr>
          <p:spPr>
            <a:xfrm>
              <a:off x="3700031" y="1203941"/>
              <a:ext cx="4922218" cy="5056128"/>
            </a:xfrm>
            <a:prstGeom prst="rect">
              <a:avLst/>
            </a:prstGeom>
            <a:noFill/>
          </p:spPr>
          <p:txBody>
            <a:bodyPr wrap="square" rtlCol="0">
              <a:spAutoFit/>
            </a:bodyPr>
            <a:lstStyle/>
            <a:p>
              <a:pPr algn="ctr">
                <a:lnSpc>
                  <a:spcPts val="2600"/>
                </a:lnSpc>
              </a:pPr>
              <a:r>
                <a:rPr lang="ja-JP" altLang="en-US" sz="2400" b="1" dirty="0">
                  <a:solidFill>
                    <a:srgbClr val="FFFF00"/>
                  </a:solidFill>
                  <a:latin typeface="Meiryo UI" panose="020B0604030504040204" pitchFamily="50" charset="-128"/>
                  <a:ea typeface="Meiryo UI" panose="020B0604030504040204" pitchFamily="50" charset="-128"/>
                </a:rPr>
                <a:t>四つのテスト</a:t>
              </a:r>
              <a:endParaRPr lang="en-US" altLang="ja-JP" sz="2400" b="1" dirty="0">
                <a:solidFill>
                  <a:srgbClr val="FFFF00"/>
                </a:solidFill>
                <a:latin typeface="Meiryo UI" panose="020B0604030504040204" pitchFamily="50" charset="-128"/>
                <a:ea typeface="Meiryo UI" panose="020B0604030504040204" pitchFamily="50" charset="-128"/>
              </a:endParaRPr>
            </a:p>
            <a:p>
              <a:pPr algn="ctr">
                <a:lnSpc>
                  <a:spcPts val="2600"/>
                </a:lnSpc>
              </a:pPr>
              <a:r>
                <a:rPr lang="ja-JP" altLang="en-US" dirty="0">
                  <a:solidFill>
                    <a:srgbClr val="FFFF00"/>
                  </a:solidFill>
                  <a:latin typeface="Meiryo UI" panose="020B0604030504040204" pitchFamily="50" charset="-128"/>
                  <a:ea typeface="Meiryo UI" panose="020B0604030504040204" pitchFamily="50" charset="-128"/>
                </a:rPr>
                <a:t>言行はこれに照らしてから</a:t>
              </a:r>
              <a:endParaRPr lang="en-US" altLang="ja-JP" dirty="0">
                <a:solidFill>
                  <a:srgbClr val="FFFF00"/>
                </a:solidFill>
                <a:latin typeface="Meiryo UI" panose="020B0604030504040204" pitchFamily="50" charset="-128"/>
                <a:ea typeface="Meiryo UI" panose="020B0604030504040204" pitchFamily="50" charset="-128"/>
              </a:endParaRPr>
            </a:p>
            <a:p>
              <a:pPr algn="ctr">
                <a:lnSpc>
                  <a:spcPts val="2600"/>
                </a:lnSpc>
              </a:pPr>
              <a:r>
                <a:rPr lang="en-US" altLang="ja-JP" dirty="0">
                  <a:solidFill>
                    <a:srgbClr val="FFFF00"/>
                  </a:solidFill>
                  <a:latin typeface="Meiryo UI" panose="020B0604030504040204" pitchFamily="50" charset="-128"/>
                  <a:ea typeface="Meiryo UI" panose="020B0604030504040204" pitchFamily="50" charset="-128"/>
                </a:rPr>
                <a:t>1)</a:t>
              </a:r>
              <a:r>
                <a:rPr lang="ja-JP" altLang="en-US" dirty="0">
                  <a:solidFill>
                    <a:srgbClr val="FFFF00"/>
                  </a:solidFill>
                  <a:latin typeface="Meiryo UI" panose="020B0604030504040204" pitchFamily="50" charset="-128"/>
                  <a:ea typeface="Meiryo UI" panose="020B0604030504040204" pitchFamily="50" charset="-128"/>
                </a:rPr>
                <a:t>真実かどうか</a:t>
              </a:r>
              <a:endParaRPr lang="en-US" altLang="ja-JP" dirty="0">
                <a:solidFill>
                  <a:srgbClr val="FFFF00"/>
                </a:solidFill>
                <a:latin typeface="Meiryo UI" panose="020B0604030504040204" pitchFamily="50" charset="-128"/>
                <a:ea typeface="Meiryo UI" panose="020B0604030504040204" pitchFamily="50" charset="-128"/>
              </a:endParaRPr>
            </a:p>
            <a:p>
              <a:pPr algn="ctr">
                <a:lnSpc>
                  <a:spcPts val="2600"/>
                </a:lnSpc>
              </a:pPr>
              <a:r>
                <a:rPr lang="en-US" altLang="ja-JP" dirty="0">
                  <a:solidFill>
                    <a:srgbClr val="FFFF00"/>
                  </a:solidFill>
                  <a:latin typeface="Meiryo UI" panose="020B0604030504040204" pitchFamily="50" charset="-128"/>
                  <a:ea typeface="Meiryo UI" panose="020B0604030504040204" pitchFamily="50" charset="-128"/>
                </a:rPr>
                <a:t>2)</a:t>
              </a:r>
              <a:r>
                <a:rPr lang="ja-JP" altLang="en-US" dirty="0">
                  <a:solidFill>
                    <a:srgbClr val="FFFF00"/>
                  </a:solidFill>
                  <a:latin typeface="Meiryo UI" panose="020B0604030504040204" pitchFamily="50" charset="-128"/>
                  <a:ea typeface="Meiryo UI" panose="020B0604030504040204" pitchFamily="50" charset="-128"/>
                </a:rPr>
                <a:t>みんなに公平か</a:t>
              </a:r>
              <a:endParaRPr lang="en-US" altLang="ja-JP" dirty="0">
                <a:solidFill>
                  <a:srgbClr val="FFFF00"/>
                </a:solidFill>
                <a:latin typeface="Meiryo UI" panose="020B0604030504040204" pitchFamily="50" charset="-128"/>
                <a:ea typeface="Meiryo UI" panose="020B0604030504040204" pitchFamily="50" charset="-128"/>
              </a:endParaRPr>
            </a:p>
            <a:p>
              <a:pPr algn="ctr">
                <a:lnSpc>
                  <a:spcPts val="2600"/>
                </a:lnSpc>
              </a:pPr>
              <a:r>
                <a:rPr lang="en-US" altLang="ja-JP" dirty="0">
                  <a:solidFill>
                    <a:srgbClr val="FFFF00"/>
                  </a:solidFill>
                  <a:latin typeface="Meiryo UI" panose="020B0604030504040204" pitchFamily="50" charset="-128"/>
                  <a:ea typeface="Meiryo UI" panose="020B0604030504040204" pitchFamily="50" charset="-128"/>
                </a:rPr>
                <a:t>3)</a:t>
              </a:r>
              <a:r>
                <a:rPr lang="ja-JP" altLang="en-US" dirty="0">
                  <a:solidFill>
                    <a:srgbClr val="FFFF00"/>
                  </a:solidFill>
                  <a:latin typeface="Meiryo UI" panose="020B0604030504040204" pitchFamily="50" charset="-128"/>
                  <a:ea typeface="Meiryo UI" panose="020B0604030504040204" pitchFamily="50" charset="-128"/>
                </a:rPr>
                <a:t>好意と友情を深めるか</a:t>
              </a:r>
              <a:endParaRPr lang="en-US" altLang="ja-JP" dirty="0">
                <a:solidFill>
                  <a:srgbClr val="FFFF00"/>
                </a:solidFill>
                <a:latin typeface="Meiryo UI" panose="020B0604030504040204" pitchFamily="50" charset="-128"/>
                <a:ea typeface="Meiryo UI" panose="020B0604030504040204" pitchFamily="50" charset="-128"/>
              </a:endParaRPr>
            </a:p>
            <a:p>
              <a:pPr algn="ctr">
                <a:lnSpc>
                  <a:spcPts val="2600"/>
                </a:lnSpc>
              </a:pPr>
              <a:r>
                <a:rPr lang="en-US" altLang="ja-JP" dirty="0">
                  <a:solidFill>
                    <a:srgbClr val="FFFF00"/>
                  </a:solidFill>
                  <a:latin typeface="Meiryo UI" panose="020B0604030504040204" pitchFamily="50" charset="-128"/>
                  <a:ea typeface="Meiryo UI" panose="020B0604030504040204" pitchFamily="50" charset="-128"/>
                </a:rPr>
                <a:t>4)</a:t>
              </a:r>
              <a:r>
                <a:rPr lang="ja-JP" altLang="en-US" dirty="0">
                  <a:solidFill>
                    <a:srgbClr val="FFFF00"/>
                  </a:solidFill>
                  <a:latin typeface="Meiryo UI" panose="020B0604030504040204" pitchFamily="50" charset="-128"/>
                  <a:ea typeface="Meiryo UI" panose="020B0604030504040204" pitchFamily="50" charset="-128"/>
                </a:rPr>
                <a:t>みんなのためになるかどうか</a:t>
              </a:r>
              <a:endParaRPr lang="en-US" altLang="ja-JP" dirty="0">
                <a:solidFill>
                  <a:srgbClr val="FFFF00"/>
                </a:solidFill>
                <a:latin typeface="Meiryo UI" panose="020B0604030504040204" pitchFamily="50" charset="-128"/>
                <a:ea typeface="Meiryo UI" panose="020B0604030504040204" pitchFamily="50" charset="-128"/>
              </a:endParaRPr>
            </a:p>
            <a:p>
              <a:pPr algn="ctr">
                <a:lnSpc>
                  <a:spcPts val="2600"/>
                </a:lnSpc>
              </a:pPr>
              <a:endParaRPr lang="en-US" altLang="ja-JP" dirty="0">
                <a:solidFill>
                  <a:srgbClr val="FFFF00"/>
                </a:solidFill>
                <a:latin typeface="Meiryo UI" panose="020B0604030504040204" pitchFamily="50" charset="-128"/>
                <a:ea typeface="Meiryo UI" panose="020B0604030504040204" pitchFamily="50" charset="-128"/>
              </a:endParaRPr>
            </a:p>
            <a:p>
              <a:pPr algn="ctr">
                <a:lnSpc>
                  <a:spcPts val="2600"/>
                </a:lnSpc>
              </a:pPr>
              <a:r>
                <a:rPr kumimoji="1" lang="en-US" altLang="ja-JP" sz="2400" b="1" dirty="0">
                  <a:solidFill>
                    <a:srgbClr val="FFFF00"/>
                  </a:solidFill>
                  <a:latin typeface="Meiryo UI" panose="020B0604030504040204" pitchFamily="50" charset="-128"/>
                  <a:ea typeface="Meiryo UI" panose="020B0604030504040204" pitchFamily="50" charset="-128"/>
                </a:rPr>
                <a:t>THE</a:t>
              </a:r>
              <a:r>
                <a:rPr kumimoji="1" lang="ja-JP" altLang="en-US" sz="2400" b="1" dirty="0">
                  <a:solidFill>
                    <a:srgbClr val="FFFF00"/>
                  </a:solidFill>
                  <a:latin typeface="Meiryo UI" panose="020B0604030504040204" pitchFamily="50" charset="-128"/>
                  <a:ea typeface="Meiryo UI" panose="020B0604030504040204" pitchFamily="50" charset="-128"/>
                </a:rPr>
                <a:t> </a:t>
              </a:r>
              <a:r>
                <a:rPr kumimoji="1" lang="en-US" altLang="ja-JP" sz="2400" b="1" dirty="0">
                  <a:solidFill>
                    <a:srgbClr val="FFFF00"/>
                  </a:solidFill>
                  <a:latin typeface="Meiryo UI" panose="020B0604030504040204" pitchFamily="50" charset="-128"/>
                  <a:ea typeface="Meiryo UI" panose="020B0604030504040204" pitchFamily="50" charset="-128"/>
                </a:rPr>
                <a:t>FO</a:t>
              </a:r>
              <a:r>
                <a:rPr lang="en-US" altLang="ja-JP" sz="2400" b="1" dirty="0">
                  <a:solidFill>
                    <a:srgbClr val="FFFF00"/>
                  </a:solidFill>
                  <a:latin typeface="Meiryo UI" panose="020B0604030504040204" pitchFamily="50" charset="-128"/>
                  <a:ea typeface="Meiryo UI" panose="020B0604030504040204" pitchFamily="50" charset="-128"/>
                </a:rPr>
                <a:t>U</a:t>
              </a:r>
              <a:r>
                <a:rPr kumimoji="1" lang="en-US" altLang="ja-JP" sz="2400" b="1" dirty="0">
                  <a:solidFill>
                    <a:srgbClr val="FFFF00"/>
                  </a:solidFill>
                  <a:latin typeface="Meiryo UI" panose="020B0604030504040204" pitchFamily="50" charset="-128"/>
                  <a:ea typeface="Meiryo UI" panose="020B0604030504040204" pitchFamily="50" charset="-128"/>
                </a:rPr>
                <a:t>R-WAY</a:t>
              </a:r>
              <a:r>
                <a:rPr lang="ja-JP" altLang="en-US" sz="2400" b="1" dirty="0">
                  <a:solidFill>
                    <a:srgbClr val="FFFF00"/>
                  </a:solidFill>
                  <a:latin typeface="Meiryo UI" panose="020B0604030504040204" pitchFamily="50" charset="-128"/>
                  <a:ea typeface="Meiryo UI" panose="020B0604030504040204" pitchFamily="50" charset="-128"/>
                </a:rPr>
                <a:t> </a:t>
              </a:r>
              <a:r>
                <a:rPr lang="en-US" altLang="ja-JP" sz="2400" b="1" dirty="0">
                  <a:solidFill>
                    <a:srgbClr val="FFFF00"/>
                  </a:solidFill>
                  <a:latin typeface="Meiryo UI" panose="020B0604030504040204" pitchFamily="50" charset="-128"/>
                  <a:ea typeface="Meiryo UI" panose="020B0604030504040204" pitchFamily="50" charset="-128"/>
                </a:rPr>
                <a:t>TEST</a:t>
              </a:r>
            </a:p>
            <a:p>
              <a:pPr algn="ctr">
                <a:lnSpc>
                  <a:spcPts val="2600"/>
                </a:lnSpc>
              </a:pPr>
              <a:r>
                <a:rPr kumimoji="1" lang="en-US" altLang="ja-JP" dirty="0">
                  <a:solidFill>
                    <a:srgbClr val="FFFF00"/>
                  </a:solidFill>
                  <a:latin typeface="Meiryo UI" panose="020B0604030504040204" pitchFamily="50" charset="-128"/>
                  <a:ea typeface="Meiryo UI" panose="020B0604030504040204" pitchFamily="50" charset="-128"/>
                </a:rPr>
                <a:t>Of the things we think, say or do</a:t>
              </a:r>
            </a:p>
            <a:p>
              <a:pPr algn="ctr">
                <a:lnSpc>
                  <a:spcPts val="2600"/>
                </a:lnSpc>
              </a:pPr>
              <a:r>
                <a:rPr lang="en-US" altLang="ja-JP" dirty="0">
                  <a:solidFill>
                    <a:srgbClr val="FFFF00"/>
                  </a:solidFill>
                  <a:latin typeface="Meiryo UI" panose="020B0604030504040204" pitchFamily="50" charset="-128"/>
                  <a:ea typeface="Meiryo UI" panose="020B0604030504040204" pitchFamily="50" charset="-128"/>
                </a:rPr>
                <a:t>1)Is it</a:t>
              </a:r>
              <a:r>
                <a:rPr lang="ja-JP" altLang="en-US" dirty="0">
                  <a:solidFill>
                    <a:srgbClr val="FFFF00"/>
                  </a:solidFill>
                  <a:latin typeface="Meiryo UI" panose="020B0604030504040204" pitchFamily="50" charset="-128"/>
                  <a:ea typeface="Meiryo UI" panose="020B0604030504040204" pitchFamily="50" charset="-128"/>
                </a:rPr>
                <a:t> </a:t>
              </a:r>
              <a:r>
                <a:rPr lang="en-US" altLang="ja-JP" dirty="0">
                  <a:solidFill>
                    <a:srgbClr val="FFFF00"/>
                  </a:solidFill>
                  <a:latin typeface="Meiryo UI" panose="020B0604030504040204" pitchFamily="50" charset="-128"/>
                  <a:ea typeface="Meiryo UI" panose="020B0604030504040204" pitchFamily="50" charset="-128"/>
                </a:rPr>
                <a:t>the</a:t>
              </a:r>
              <a:r>
                <a:rPr lang="ja-JP" altLang="en-US" dirty="0">
                  <a:solidFill>
                    <a:srgbClr val="FFFF00"/>
                  </a:solidFill>
                  <a:latin typeface="Meiryo UI" panose="020B0604030504040204" pitchFamily="50" charset="-128"/>
                  <a:ea typeface="Meiryo UI" panose="020B0604030504040204" pitchFamily="50" charset="-128"/>
                </a:rPr>
                <a:t> </a:t>
              </a:r>
              <a:r>
                <a:rPr lang="en-US" altLang="ja-JP" dirty="0">
                  <a:solidFill>
                    <a:srgbClr val="FFFF00"/>
                  </a:solidFill>
                  <a:latin typeface="Meiryo UI" panose="020B0604030504040204" pitchFamily="50" charset="-128"/>
                  <a:ea typeface="Meiryo UI" panose="020B0604030504040204" pitchFamily="50" charset="-128"/>
                </a:rPr>
                <a:t>TRUTH?</a:t>
              </a:r>
            </a:p>
            <a:p>
              <a:pPr algn="ctr">
                <a:lnSpc>
                  <a:spcPts val="2600"/>
                </a:lnSpc>
              </a:pPr>
              <a:r>
                <a:rPr lang="en-US" altLang="ja-JP" dirty="0">
                  <a:solidFill>
                    <a:srgbClr val="FFFF00"/>
                  </a:solidFill>
                  <a:latin typeface="Meiryo UI" panose="020B0604030504040204" pitchFamily="50" charset="-128"/>
                  <a:ea typeface="Meiryo UI" panose="020B0604030504040204" pitchFamily="50" charset="-128"/>
                </a:rPr>
                <a:t>2)Is it </a:t>
              </a:r>
              <a:r>
                <a:rPr lang="en-US" altLang="ja-JP" sz="2400" b="1" dirty="0">
                  <a:solidFill>
                    <a:srgbClr val="FFFF00"/>
                  </a:solidFill>
                  <a:latin typeface="Meiryo UI" panose="020B0604030504040204" pitchFamily="50" charset="-128"/>
                  <a:ea typeface="Meiryo UI" panose="020B0604030504040204" pitchFamily="50" charset="-128"/>
                </a:rPr>
                <a:t>FAIR </a:t>
              </a:r>
              <a:r>
                <a:rPr lang="en-US" altLang="ja-JP" dirty="0">
                  <a:solidFill>
                    <a:srgbClr val="FFFF00"/>
                  </a:solidFill>
                  <a:latin typeface="Meiryo UI" panose="020B0604030504040204" pitchFamily="50" charset="-128"/>
                  <a:ea typeface="Meiryo UI" panose="020B0604030504040204" pitchFamily="50" charset="-128"/>
                </a:rPr>
                <a:t>to all concerned</a:t>
              </a:r>
            </a:p>
            <a:p>
              <a:pPr algn="ctr">
                <a:lnSpc>
                  <a:spcPts val="2600"/>
                </a:lnSpc>
              </a:pPr>
              <a:r>
                <a:rPr lang="en-US" altLang="ja-JP" dirty="0">
                  <a:solidFill>
                    <a:srgbClr val="FFFF00"/>
                  </a:solidFill>
                  <a:latin typeface="Meiryo UI" panose="020B0604030504040204" pitchFamily="50" charset="-128"/>
                  <a:ea typeface="Meiryo UI" panose="020B0604030504040204" pitchFamily="50" charset="-128"/>
                </a:rPr>
                <a:t>3)Will it build GOODWILL and                  </a:t>
              </a:r>
            </a:p>
            <a:p>
              <a:pPr algn="ctr">
                <a:lnSpc>
                  <a:spcPts val="2600"/>
                </a:lnSpc>
              </a:pPr>
              <a:r>
                <a:rPr lang="en-US" altLang="ja-JP" dirty="0">
                  <a:solidFill>
                    <a:srgbClr val="FFFF00"/>
                  </a:solidFill>
                  <a:latin typeface="Meiryo UI" panose="020B0604030504040204" pitchFamily="50" charset="-128"/>
                  <a:ea typeface="Meiryo UI" panose="020B0604030504040204" pitchFamily="50" charset="-128"/>
                </a:rPr>
                <a:t>                           BETTER FRIENDSHIP?</a:t>
              </a:r>
            </a:p>
            <a:p>
              <a:pPr algn="ctr">
                <a:lnSpc>
                  <a:spcPts val="2600"/>
                </a:lnSpc>
              </a:pPr>
              <a:r>
                <a:rPr lang="en-US" altLang="ja-JP" dirty="0">
                  <a:solidFill>
                    <a:srgbClr val="FFFF00"/>
                  </a:solidFill>
                  <a:latin typeface="Meiryo UI" panose="020B0604030504040204" pitchFamily="50" charset="-128"/>
                  <a:ea typeface="Meiryo UI" panose="020B0604030504040204" pitchFamily="50" charset="-128"/>
                </a:rPr>
                <a:t>4)Will it be BENEFICIAL to all concerned?</a:t>
              </a:r>
            </a:p>
            <a:p>
              <a:pPr>
                <a:lnSpc>
                  <a:spcPts val="2600"/>
                </a:lnSpc>
              </a:pPr>
              <a:endParaRPr lang="en-US" altLang="ja-JP" dirty="0">
                <a:solidFill>
                  <a:srgbClr val="FFFF00"/>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175693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6BFF5F1-3333-63F4-5640-6D32F96EA294}"/>
              </a:ext>
            </a:extLst>
          </p:cNvPr>
          <p:cNvSpPr/>
          <p:nvPr/>
        </p:nvSpPr>
        <p:spPr>
          <a:xfrm>
            <a:off x="0" y="0"/>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 name="グループ化 2">
            <a:extLst>
              <a:ext uri="{FF2B5EF4-FFF2-40B4-BE49-F238E27FC236}">
                <a16:creationId xmlns:a16="http://schemas.microsoft.com/office/drawing/2014/main" id="{66F2C666-4937-D42F-6474-B232A44DF063}"/>
              </a:ext>
            </a:extLst>
          </p:cNvPr>
          <p:cNvGrpSpPr/>
          <p:nvPr/>
        </p:nvGrpSpPr>
        <p:grpSpPr>
          <a:xfrm>
            <a:off x="430267" y="1377074"/>
            <a:ext cx="7047029" cy="5415898"/>
            <a:chOff x="430267" y="1377074"/>
            <a:chExt cx="7047029" cy="5415898"/>
          </a:xfrm>
        </p:grpSpPr>
        <p:grpSp>
          <p:nvGrpSpPr>
            <p:cNvPr id="4" name="グループ化 3">
              <a:extLst>
                <a:ext uri="{FF2B5EF4-FFF2-40B4-BE49-F238E27FC236}">
                  <a16:creationId xmlns:a16="http://schemas.microsoft.com/office/drawing/2014/main" id="{4B1293E8-057D-BD2D-9406-ABCB37764AD0}"/>
                </a:ext>
              </a:extLst>
            </p:cNvPr>
            <p:cNvGrpSpPr/>
            <p:nvPr/>
          </p:nvGrpSpPr>
          <p:grpSpPr>
            <a:xfrm>
              <a:off x="430267" y="1380535"/>
              <a:ext cx="7047029" cy="5412437"/>
              <a:chOff x="1832347" y="836822"/>
              <a:chExt cx="7047029" cy="5412437"/>
            </a:xfrm>
          </p:grpSpPr>
          <p:grpSp>
            <p:nvGrpSpPr>
              <p:cNvPr id="7" name="グループ化 6">
                <a:extLst>
                  <a:ext uri="{FF2B5EF4-FFF2-40B4-BE49-F238E27FC236}">
                    <a16:creationId xmlns:a16="http://schemas.microsoft.com/office/drawing/2014/main" id="{964BD4D7-CD96-3A19-B5EA-EC6D927C5EB7}"/>
                  </a:ext>
                </a:extLst>
              </p:cNvPr>
              <p:cNvGrpSpPr/>
              <p:nvPr/>
            </p:nvGrpSpPr>
            <p:grpSpPr>
              <a:xfrm>
                <a:off x="1903611" y="836822"/>
                <a:ext cx="6975765" cy="5412437"/>
                <a:chOff x="1903611" y="836822"/>
                <a:chExt cx="6975765" cy="5412437"/>
              </a:xfrm>
            </p:grpSpPr>
            <p:grpSp>
              <p:nvGrpSpPr>
                <p:cNvPr id="13" name="グループ化 12">
                  <a:extLst>
                    <a:ext uri="{FF2B5EF4-FFF2-40B4-BE49-F238E27FC236}">
                      <a16:creationId xmlns:a16="http://schemas.microsoft.com/office/drawing/2014/main" id="{F4E219EF-7314-9695-C89C-8BDB61C87F6F}"/>
                    </a:ext>
                  </a:extLst>
                </p:cNvPr>
                <p:cNvGrpSpPr/>
                <p:nvPr/>
              </p:nvGrpSpPr>
              <p:grpSpPr>
                <a:xfrm>
                  <a:off x="1903611" y="836822"/>
                  <a:ext cx="6975765" cy="5412437"/>
                  <a:chOff x="1873131" y="836822"/>
                  <a:chExt cx="6975765" cy="5412437"/>
                </a:xfrm>
                <a:solidFill>
                  <a:schemeClr val="accent5">
                    <a:lumMod val="20000"/>
                    <a:lumOff val="80000"/>
                  </a:schemeClr>
                </a:solidFill>
              </p:grpSpPr>
              <p:grpSp>
                <p:nvGrpSpPr>
                  <p:cNvPr id="16" name="グループ化 15">
                    <a:extLst>
                      <a:ext uri="{FF2B5EF4-FFF2-40B4-BE49-F238E27FC236}">
                        <a16:creationId xmlns:a16="http://schemas.microsoft.com/office/drawing/2014/main" id="{C7ADD255-1D44-BDC7-B4DF-7400401C869F}"/>
                      </a:ext>
                    </a:extLst>
                  </p:cNvPr>
                  <p:cNvGrpSpPr/>
                  <p:nvPr/>
                </p:nvGrpSpPr>
                <p:grpSpPr>
                  <a:xfrm>
                    <a:off x="2698863" y="1647302"/>
                    <a:ext cx="6148647" cy="4585856"/>
                    <a:chOff x="1850965" y="1572488"/>
                    <a:chExt cx="6148647" cy="4585856"/>
                  </a:xfrm>
                  <a:grpFill/>
                </p:grpSpPr>
                <p:grpSp>
                  <p:nvGrpSpPr>
                    <p:cNvPr id="21" name="グループ化 20">
                      <a:extLst>
                        <a:ext uri="{FF2B5EF4-FFF2-40B4-BE49-F238E27FC236}">
                          <a16:creationId xmlns:a16="http://schemas.microsoft.com/office/drawing/2014/main" id="{F9FF6FB2-8C6D-1C4C-3FFC-07AC8098B6B1}"/>
                        </a:ext>
                      </a:extLst>
                    </p:cNvPr>
                    <p:cNvGrpSpPr/>
                    <p:nvPr/>
                  </p:nvGrpSpPr>
                  <p:grpSpPr>
                    <a:xfrm>
                      <a:off x="1853738" y="1572488"/>
                      <a:ext cx="6145874" cy="2311246"/>
                      <a:chOff x="1596043" y="2486888"/>
                      <a:chExt cx="6145874" cy="2311246"/>
                    </a:xfrm>
                    <a:grpFill/>
                  </p:grpSpPr>
                  <p:sp>
                    <p:nvSpPr>
                      <p:cNvPr id="25" name="正方形/長方形 24">
                        <a:extLst>
                          <a:ext uri="{FF2B5EF4-FFF2-40B4-BE49-F238E27FC236}">
                            <a16:creationId xmlns:a16="http://schemas.microsoft.com/office/drawing/2014/main" id="{0C1840E4-85BF-1E24-8188-FDD0B8609892}"/>
                          </a:ext>
                        </a:extLst>
                      </p:cNvPr>
                      <p:cNvSpPr/>
                      <p:nvPr/>
                    </p:nvSpPr>
                    <p:spPr>
                      <a:xfrm>
                        <a:off x="1596043" y="2503821"/>
                        <a:ext cx="3075710" cy="22943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a:extLst>
                          <a:ext uri="{FF2B5EF4-FFF2-40B4-BE49-F238E27FC236}">
                            <a16:creationId xmlns:a16="http://schemas.microsoft.com/office/drawing/2014/main" id="{5EF6B0A5-4E38-F454-02AC-EF605FCB791B}"/>
                          </a:ext>
                        </a:extLst>
                      </p:cNvPr>
                      <p:cNvSpPr/>
                      <p:nvPr/>
                    </p:nvSpPr>
                    <p:spPr>
                      <a:xfrm>
                        <a:off x="4666207" y="2486888"/>
                        <a:ext cx="3075710" cy="229431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2" name="グループ化 21">
                      <a:extLst>
                        <a:ext uri="{FF2B5EF4-FFF2-40B4-BE49-F238E27FC236}">
                          <a16:creationId xmlns:a16="http://schemas.microsoft.com/office/drawing/2014/main" id="{381D0F8E-601B-49C4-B1F6-AB5C62B10536}"/>
                        </a:ext>
                      </a:extLst>
                    </p:cNvPr>
                    <p:cNvGrpSpPr/>
                    <p:nvPr/>
                  </p:nvGrpSpPr>
                  <p:grpSpPr>
                    <a:xfrm>
                      <a:off x="1850965" y="3864031"/>
                      <a:ext cx="6145874" cy="2294313"/>
                      <a:chOff x="1596043" y="2486888"/>
                      <a:chExt cx="6145874" cy="2294313"/>
                    </a:xfrm>
                    <a:grpFill/>
                  </p:grpSpPr>
                  <p:sp>
                    <p:nvSpPr>
                      <p:cNvPr id="23" name="正方形/長方形 22">
                        <a:extLst>
                          <a:ext uri="{FF2B5EF4-FFF2-40B4-BE49-F238E27FC236}">
                            <a16:creationId xmlns:a16="http://schemas.microsoft.com/office/drawing/2014/main" id="{88D4E97D-5734-7FB6-D2E4-FBA06135BA51}"/>
                          </a:ext>
                        </a:extLst>
                      </p:cNvPr>
                      <p:cNvSpPr/>
                      <p:nvPr/>
                    </p:nvSpPr>
                    <p:spPr>
                      <a:xfrm>
                        <a:off x="1596043" y="2486888"/>
                        <a:ext cx="3075710" cy="22943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ED95ABC8-E8E4-C619-A232-12C1D8B8E0CD}"/>
                          </a:ext>
                        </a:extLst>
                      </p:cNvPr>
                      <p:cNvSpPr/>
                      <p:nvPr/>
                    </p:nvSpPr>
                    <p:spPr>
                      <a:xfrm>
                        <a:off x="4666207" y="2486888"/>
                        <a:ext cx="3075710" cy="229431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17" name="正方形/長方形 16">
                    <a:extLst>
                      <a:ext uri="{FF2B5EF4-FFF2-40B4-BE49-F238E27FC236}">
                        <a16:creationId xmlns:a16="http://schemas.microsoft.com/office/drawing/2014/main" id="{73986CD5-FC23-1F21-9BB7-D815B29A617F}"/>
                      </a:ext>
                    </a:extLst>
                  </p:cNvPr>
                  <p:cNvSpPr/>
                  <p:nvPr/>
                </p:nvSpPr>
                <p:spPr>
                  <a:xfrm>
                    <a:off x="2701635" y="1249486"/>
                    <a:ext cx="6143101" cy="41147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a:extLst>
                      <a:ext uri="{FF2B5EF4-FFF2-40B4-BE49-F238E27FC236}">
                        <a16:creationId xmlns:a16="http://schemas.microsoft.com/office/drawing/2014/main" id="{B6CDF0FB-79F6-0E76-9A3A-92E869C7B5D6}"/>
                      </a:ext>
                    </a:extLst>
                  </p:cNvPr>
                  <p:cNvSpPr/>
                  <p:nvPr/>
                </p:nvSpPr>
                <p:spPr>
                  <a:xfrm>
                    <a:off x="2698863" y="836824"/>
                    <a:ext cx="6150033" cy="41147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6F078B65-0E67-F802-5A95-8A7F1EAD6132}"/>
                      </a:ext>
                    </a:extLst>
                  </p:cNvPr>
                  <p:cNvSpPr/>
                  <p:nvPr/>
                </p:nvSpPr>
                <p:spPr>
                  <a:xfrm rot="16200000">
                    <a:off x="-422301" y="3132254"/>
                    <a:ext cx="5412437" cy="82157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a:extLst>
                      <a:ext uri="{FF2B5EF4-FFF2-40B4-BE49-F238E27FC236}">
                        <a16:creationId xmlns:a16="http://schemas.microsoft.com/office/drawing/2014/main" id="{BE12826D-2222-3180-1AEC-7D48F6901BC2}"/>
                      </a:ext>
                    </a:extLst>
                  </p:cNvPr>
                  <p:cNvSpPr/>
                  <p:nvPr/>
                </p:nvSpPr>
                <p:spPr>
                  <a:xfrm rot="16200000">
                    <a:off x="-203942" y="3746148"/>
                    <a:ext cx="4580183" cy="42603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cxnSp>
              <p:nvCxnSpPr>
                <p:cNvPr id="14" name="直線コネクタ 13">
                  <a:extLst>
                    <a:ext uri="{FF2B5EF4-FFF2-40B4-BE49-F238E27FC236}">
                      <a16:creationId xmlns:a16="http://schemas.microsoft.com/office/drawing/2014/main" id="{501DC863-9AEC-6947-958B-52DBA9D8D591}"/>
                    </a:ext>
                  </a:extLst>
                </p:cNvPr>
                <p:cNvCxnSpPr>
                  <a:cxnSpLocks/>
                </p:cNvCxnSpPr>
                <p:nvPr/>
              </p:nvCxnSpPr>
              <p:spPr>
                <a:xfrm flipH="1" flipV="1">
                  <a:off x="2329648" y="3937394"/>
                  <a:ext cx="657395" cy="14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8B04A4EE-6CE7-ADC0-EE82-EBE455EDF2D2}"/>
                    </a:ext>
                  </a:extLst>
                </p:cNvPr>
                <p:cNvCxnSpPr>
                  <a:stCxn id="17" idx="2"/>
                  <a:endCxn id="17" idx="0"/>
                </p:cNvCxnSpPr>
                <p:nvPr/>
              </p:nvCxnSpPr>
              <p:spPr>
                <a:xfrm flipV="1">
                  <a:off x="5803666" y="1249486"/>
                  <a:ext cx="0" cy="411476"/>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テキスト ボックス 7">
                <a:extLst>
                  <a:ext uri="{FF2B5EF4-FFF2-40B4-BE49-F238E27FC236}">
                    <a16:creationId xmlns:a16="http://schemas.microsoft.com/office/drawing/2014/main" id="{F9B7C2C4-5F0B-6743-D0CE-E4F93A120BBA}"/>
                  </a:ext>
                </a:extLst>
              </p:cNvPr>
              <p:cNvSpPr txBox="1"/>
              <p:nvPr/>
            </p:nvSpPr>
            <p:spPr>
              <a:xfrm>
                <a:off x="1832347" y="3168760"/>
                <a:ext cx="553998" cy="1705499"/>
              </a:xfrm>
              <a:prstGeom prst="rect">
                <a:avLst/>
              </a:prstGeom>
              <a:noFill/>
            </p:spPr>
            <p:txBody>
              <a:bodyPr vert="eaVert" wrap="square" rtlCol="0">
                <a:spAutoFit/>
              </a:bodyPr>
              <a:lstStyle/>
              <a:p>
                <a:r>
                  <a:rPr kumimoji="1" lang="ja-JP" altLang="en-US" sz="2400" b="1" dirty="0">
                    <a:latin typeface="Meiryo UI" panose="020B0604030504040204" pitchFamily="50" charset="-128"/>
                    <a:ea typeface="Meiryo UI" panose="020B0604030504040204" pitchFamily="50" charset="-128"/>
                  </a:rPr>
                  <a:t>帰　属　感</a:t>
                </a:r>
              </a:p>
            </p:txBody>
          </p:sp>
          <p:sp>
            <p:nvSpPr>
              <p:cNvPr id="9" name="テキスト ボックス 8">
                <a:extLst>
                  <a:ext uri="{FF2B5EF4-FFF2-40B4-BE49-F238E27FC236}">
                    <a16:creationId xmlns:a16="http://schemas.microsoft.com/office/drawing/2014/main" id="{B7CABD61-A3BA-773E-D9B9-4BF790C841F8}"/>
                  </a:ext>
                </a:extLst>
              </p:cNvPr>
              <p:cNvSpPr txBox="1"/>
              <p:nvPr/>
            </p:nvSpPr>
            <p:spPr>
              <a:xfrm>
                <a:off x="2280227" y="2423700"/>
                <a:ext cx="619760" cy="461665"/>
              </a:xfrm>
              <a:prstGeom prst="rect">
                <a:avLst/>
              </a:prstGeom>
              <a:noFill/>
            </p:spPr>
            <p:txBody>
              <a:bodyPr wrap="square" rtlCol="0">
                <a:spAutoFit/>
              </a:bodyPr>
              <a:lstStyle/>
              <a:p>
                <a:r>
                  <a:rPr kumimoji="1" lang="ja-JP" altLang="en-US" sz="2400" dirty="0">
                    <a:latin typeface="Meiryo UI" panose="020B0604030504040204" pitchFamily="50" charset="-128"/>
                    <a:ea typeface="Meiryo UI" panose="020B0604030504040204" pitchFamily="50" charset="-128"/>
                  </a:rPr>
                  <a:t>高</a:t>
                </a:r>
              </a:p>
            </p:txBody>
          </p:sp>
          <p:sp>
            <p:nvSpPr>
              <p:cNvPr id="10" name="テキスト ボックス 9">
                <a:extLst>
                  <a:ext uri="{FF2B5EF4-FFF2-40B4-BE49-F238E27FC236}">
                    <a16:creationId xmlns:a16="http://schemas.microsoft.com/office/drawing/2014/main" id="{56EA4AC3-D91F-9561-32E6-DF8F94CE4174}"/>
                  </a:ext>
                </a:extLst>
              </p:cNvPr>
              <p:cNvSpPr txBox="1"/>
              <p:nvPr/>
            </p:nvSpPr>
            <p:spPr>
              <a:xfrm>
                <a:off x="6896944" y="1213505"/>
                <a:ext cx="1248985" cy="461665"/>
              </a:xfrm>
              <a:prstGeom prst="rect">
                <a:avLst/>
              </a:prstGeom>
              <a:noFill/>
            </p:spPr>
            <p:txBody>
              <a:bodyPr wrap="square" rtlCol="0">
                <a:spAutoFit/>
              </a:bodyPr>
              <a:lstStyle/>
              <a:p>
                <a:r>
                  <a:rPr kumimoji="1" lang="ja-JP" altLang="en-US" sz="2400" dirty="0">
                    <a:latin typeface="Meiryo UI" panose="020B0604030504040204" pitchFamily="50" charset="-128"/>
                    <a:ea typeface="Meiryo UI" panose="020B0604030504040204" pitchFamily="50" charset="-128"/>
                  </a:rPr>
                  <a:t>積極的</a:t>
                </a:r>
              </a:p>
            </p:txBody>
          </p:sp>
          <p:sp>
            <p:nvSpPr>
              <p:cNvPr id="11" name="テキスト ボックス 10">
                <a:extLst>
                  <a:ext uri="{FF2B5EF4-FFF2-40B4-BE49-F238E27FC236}">
                    <a16:creationId xmlns:a16="http://schemas.microsoft.com/office/drawing/2014/main" id="{EAE0B58C-4D45-2A18-E84F-8F2A6423DB2F}"/>
                  </a:ext>
                </a:extLst>
              </p:cNvPr>
              <p:cNvSpPr txBox="1"/>
              <p:nvPr/>
            </p:nvSpPr>
            <p:spPr>
              <a:xfrm>
                <a:off x="2285075" y="4749033"/>
                <a:ext cx="457200" cy="461665"/>
              </a:xfrm>
              <a:prstGeom prst="rect">
                <a:avLst/>
              </a:prstGeom>
              <a:noFill/>
            </p:spPr>
            <p:txBody>
              <a:bodyPr wrap="square" rtlCol="0">
                <a:spAutoFit/>
              </a:bodyPr>
              <a:lstStyle/>
              <a:p>
                <a:r>
                  <a:rPr kumimoji="1" lang="ja-JP" altLang="en-US" sz="2400" dirty="0">
                    <a:latin typeface="Meiryo UI" panose="020B0604030504040204" pitchFamily="50" charset="-128"/>
                    <a:ea typeface="Meiryo UI" panose="020B0604030504040204" pitchFamily="50" charset="-128"/>
                  </a:rPr>
                  <a:t>低</a:t>
                </a:r>
              </a:p>
            </p:txBody>
          </p:sp>
          <p:sp>
            <p:nvSpPr>
              <p:cNvPr id="12" name="テキスト ボックス 11">
                <a:extLst>
                  <a:ext uri="{FF2B5EF4-FFF2-40B4-BE49-F238E27FC236}">
                    <a16:creationId xmlns:a16="http://schemas.microsoft.com/office/drawing/2014/main" id="{10D8F62E-576A-0693-A803-8ED68F67BE06}"/>
                  </a:ext>
                </a:extLst>
              </p:cNvPr>
              <p:cNvSpPr txBox="1"/>
              <p:nvPr/>
            </p:nvSpPr>
            <p:spPr>
              <a:xfrm>
                <a:off x="3804964" y="1234820"/>
                <a:ext cx="1205602" cy="461665"/>
              </a:xfrm>
              <a:prstGeom prst="rect">
                <a:avLst/>
              </a:prstGeom>
              <a:noFill/>
            </p:spPr>
            <p:txBody>
              <a:bodyPr wrap="square" rtlCol="0">
                <a:spAutoFit/>
              </a:bodyPr>
              <a:lstStyle/>
              <a:p>
                <a:r>
                  <a:rPr lang="ja-JP" altLang="en-US" sz="2400" dirty="0">
                    <a:latin typeface="Meiryo UI" panose="020B0604030504040204" pitchFamily="50" charset="-128"/>
                    <a:ea typeface="Meiryo UI" panose="020B0604030504040204" pitchFamily="50" charset="-128"/>
                  </a:rPr>
                  <a:t>消極的</a:t>
                </a:r>
                <a:endParaRPr kumimoji="1" lang="ja-JP" altLang="en-US" sz="2400" dirty="0">
                  <a:latin typeface="Meiryo UI" panose="020B0604030504040204" pitchFamily="50" charset="-128"/>
                  <a:ea typeface="Meiryo UI" panose="020B0604030504040204" pitchFamily="50" charset="-128"/>
                </a:endParaRPr>
              </a:p>
            </p:txBody>
          </p:sp>
        </p:grpSp>
        <p:sp>
          <p:nvSpPr>
            <p:cNvPr id="5" name="テキスト ボックス 4">
              <a:extLst>
                <a:ext uri="{FF2B5EF4-FFF2-40B4-BE49-F238E27FC236}">
                  <a16:creationId xmlns:a16="http://schemas.microsoft.com/office/drawing/2014/main" id="{274BAAE0-1A06-D807-AC4E-0A35A6260773}"/>
                </a:ext>
              </a:extLst>
            </p:cNvPr>
            <p:cNvSpPr txBox="1"/>
            <p:nvPr/>
          </p:nvSpPr>
          <p:spPr>
            <a:xfrm>
              <a:off x="473913" y="1382929"/>
              <a:ext cx="925164" cy="861774"/>
            </a:xfrm>
            <a:prstGeom prst="rect">
              <a:avLst/>
            </a:prstGeom>
            <a:noFill/>
          </p:spPr>
          <p:txBody>
            <a:bodyPr wrap="square" rtlCol="0">
              <a:spAutoFit/>
            </a:bodyPr>
            <a:lstStyle/>
            <a:p>
              <a:pPr algn="ctr">
                <a:lnSpc>
                  <a:spcPts val="2000"/>
                </a:lnSpc>
              </a:pPr>
              <a:r>
                <a:rPr lang="ja-JP" altLang="en-US" sz="2000" b="1" dirty="0">
                  <a:solidFill>
                    <a:schemeClr val="accent1">
                      <a:lumMod val="75000"/>
                    </a:schemeClr>
                  </a:solidFill>
                  <a:latin typeface="Meiryo UI" panose="020B0604030504040204" pitchFamily="50" charset="-128"/>
                  <a:ea typeface="Meiryo UI" panose="020B0604030504040204" pitchFamily="50" charset="-128"/>
                </a:rPr>
                <a:t>超我</a:t>
              </a:r>
              <a:endParaRPr lang="en-US" altLang="ja-JP" sz="2000" b="1" dirty="0">
                <a:solidFill>
                  <a:schemeClr val="accent1">
                    <a:lumMod val="75000"/>
                  </a:schemeClr>
                </a:solidFill>
                <a:latin typeface="Meiryo UI" panose="020B0604030504040204" pitchFamily="50" charset="-128"/>
                <a:ea typeface="Meiryo UI" panose="020B0604030504040204" pitchFamily="50" charset="-128"/>
              </a:endParaRPr>
            </a:p>
            <a:p>
              <a:pPr algn="ctr">
                <a:lnSpc>
                  <a:spcPts val="2000"/>
                </a:lnSpc>
              </a:pPr>
              <a:r>
                <a:rPr lang="ja-JP" altLang="en-US" sz="2000" b="1" dirty="0">
                  <a:solidFill>
                    <a:schemeClr val="accent1">
                      <a:lumMod val="75000"/>
                    </a:schemeClr>
                  </a:solidFill>
                  <a:latin typeface="Meiryo UI" panose="020B0604030504040204" pitchFamily="50" charset="-128"/>
                  <a:ea typeface="Meiryo UI" panose="020B0604030504040204" pitchFamily="50" charset="-128"/>
                </a:rPr>
                <a:t>の</a:t>
              </a:r>
              <a:endParaRPr lang="en-US" altLang="ja-JP" sz="2000" b="1" dirty="0">
                <a:solidFill>
                  <a:schemeClr val="accent1">
                    <a:lumMod val="75000"/>
                  </a:schemeClr>
                </a:solidFill>
                <a:latin typeface="Meiryo UI" panose="020B0604030504040204" pitchFamily="50" charset="-128"/>
                <a:ea typeface="Meiryo UI" panose="020B0604030504040204" pitchFamily="50" charset="-128"/>
              </a:endParaRPr>
            </a:p>
            <a:p>
              <a:pPr algn="ctr">
                <a:lnSpc>
                  <a:spcPts val="2000"/>
                </a:lnSpc>
              </a:pPr>
              <a:r>
                <a:rPr lang="ja-JP" altLang="en-US" sz="2000" b="1" dirty="0">
                  <a:solidFill>
                    <a:schemeClr val="accent1">
                      <a:lumMod val="75000"/>
                    </a:schemeClr>
                  </a:solidFill>
                  <a:latin typeface="Meiryo UI" panose="020B0604030504040204" pitchFamily="50" charset="-128"/>
                  <a:ea typeface="Meiryo UI" panose="020B0604030504040204" pitchFamily="50" charset="-128"/>
                </a:rPr>
                <a:t>奉仕</a:t>
              </a:r>
              <a:endParaRPr lang="en-US" altLang="ja-JP" sz="2000" b="1" dirty="0">
                <a:solidFill>
                  <a:schemeClr val="accent1">
                    <a:lumMod val="75000"/>
                  </a:schemeClr>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791BC323-EA98-F849-CDD0-3CF5D2D750BA}"/>
                </a:ext>
              </a:extLst>
            </p:cNvPr>
            <p:cNvSpPr txBox="1"/>
            <p:nvPr/>
          </p:nvSpPr>
          <p:spPr>
            <a:xfrm>
              <a:off x="3687842" y="1377074"/>
              <a:ext cx="155347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奉仕活動　</a:t>
              </a:r>
              <a:endParaRPr lang="en-US" altLang="ja-JP" sz="2400" b="1" dirty="0">
                <a:latin typeface="Meiryo UI" panose="020B0604030504040204" pitchFamily="50" charset="-128"/>
                <a:ea typeface="Meiryo UI" panose="020B0604030504040204" pitchFamily="50" charset="-128"/>
              </a:endParaRPr>
            </a:p>
          </p:txBody>
        </p:sp>
      </p:grpSp>
      <p:grpSp>
        <p:nvGrpSpPr>
          <p:cNvPr id="27" name="グループ化 26">
            <a:extLst>
              <a:ext uri="{FF2B5EF4-FFF2-40B4-BE49-F238E27FC236}">
                <a16:creationId xmlns:a16="http://schemas.microsoft.com/office/drawing/2014/main" id="{CDA59803-5C16-8BBE-CD54-746762C11BA8}"/>
              </a:ext>
            </a:extLst>
          </p:cNvPr>
          <p:cNvGrpSpPr/>
          <p:nvPr/>
        </p:nvGrpSpPr>
        <p:grpSpPr>
          <a:xfrm>
            <a:off x="5360856" y="716086"/>
            <a:ext cx="5409508" cy="1423439"/>
            <a:chOff x="5319977" y="-314798"/>
            <a:chExt cx="5409508" cy="1423439"/>
          </a:xfrm>
        </p:grpSpPr>
        <p:sp>
          <p:nvSpPr>
            <p:cNvPr id="28" name="テキスト ボックス 27">
              <a:extLst>
                <a:ext uri="{FF2B5EF4-FFF2-40B4-BE49-F238E27FC236}">
                  <a16:creationId xmlns:a16="http://schemas.microsoft.com/office/drawing/2014/main" id="{059DC338-7610-FD0B-79C1-1CDF2BCF1AFA}"/>
                </a:ext>
              </a:extLst>
            </p:cNvPr>
            <p:cNvSpPr txBox="1"/>
            <p:nvPr/>
          </p:nvSpPr>
          <p:spPr>
            <a:xfrm>
              <a:off x="5319977" y="-314798"/>
              <a:ext cx="5409508"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新会員など新たな存在となった会員視座</a:t>
              </a:r>
            </a:p>
          </p:txBody>
        </p:sp>
        <p:cxnSp>
          <p:nvCxnSpPr>
            <p:cNvPr id="29" name="直線矢印コネクタ 28">
              <a:extLst>
                <a:ext uri="{FF2B5EF4-FFF2-40B4-BE49-F238E27FC236}">
                  <a16:creationId xmlns:a16="http://schemas.microsoft.com/office/drawing/2014/main" id="{9BB11E41-A456-D007-5AAA-C55528254E8E}"/>
                </a:ext>
              </a:extLst>
            </p:cNvPr>
            <p:cNvCxnSpPr/>
            <p:nvPr/>
          </p:nvCxnSpPr>
          <p:spPr>
            <a:xfrm>
              <a:off x="8504159" y="482756"/>
              <a:ext cx="0" cy="625885"/>
            </a:xfrm>
            <a:prstGeom prst="straightConnector1">
              <a:avLst/>
            </a:prstGeom>
            <a:ln w="508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グループ化 29">
            <a:extLst>
              <a:ext uri="{FF2B5EF4-FFF2-40B4-BE49-F238E27FC236}">
                <a16:creationId xmlns:a16="http://schemas.microsoft.com/office/drawing/2014/main" id="{35C185EF-4C3A-DAC8-32CD-AD445793881D}"/>
              </a:ext>
            </a:extLst>
          </p:cNvPr>
          <p:cNvGrpSpPr/>
          <p:nvPr/>
        </p:nvGrpSpPr>
        <p:grpSpPr>
          <a:xfrm>
            <a:off x="7783281" y="2298333"/>
            <a:ext cx="1611602" cy="3687822"/>
            <a:chOff x="8017783" y="1399218"/>
            <a:chExt cx="1611602" cy="3687822"/>
          </a:xfrm>
        </p:grpSpPr>
        <p:sp>
          <p:nvSpPr>
            <p:cNvPr id="31" name="四角形: 角を丸くする 30">
              <a:extLst>
                <a:ext uri="{FF2B5EF4-FFF2-40B4-BE49-F238E27FC236}">
                  <a16:creationId xmlns:a16="http://schemas.microsoft.com/office/drawing/2014/main" id="{15C9D2CD-497E-811D-2293-AEAA2BAE56EB}"/>
                </a:ext>
              </a:extLst>
            </p:cNvPr>
            <p:cNvSpPr/>
            <p:nvPr/>
          </p:nvSpPr>
          <p:spPr>
            <a:xfrm>
              <a:off x="8017783" y="1399218"/>
              <a:ext cx="1611602" cy="3687822"/>
            </a:xfrm>
            <a:prstGeom prst="roundRect">
              <a:avLst>
                <a:gd name="adj" fmla="val 1092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DE8FD604-B4DB-2432-2E43-69D11CFA8755}"/>
                </a:ext>
              </a:extLst>
            </p:cNvPr>
            <p:cNvGrpSpPr/>
            <p:nvPr/>
          </p:nvGrpSpPr>
          <p:grpSpPr>
            <a:xfrm>
              <a:off x="8168402" y="1568529"/>
              <a:ext cx="1304817" cy="3307123"/>
              <a:chOff x="8183299" y="1380977"/>
              <a:chExt cx="1304817" cy="3307123"/>
            </a:xfrm>
          </p:grpSpPr>
          <p:grpSp>
            <p:nvGrpSpPr>
              <p:cNvPr id="33" name="グループ化 32">
                <a:extLst>
                  <a:ext uri="{FF2B5EF4-FFF2-40B4-BE49-F238E27FC236}">
                    <a16:creationId xmlns:a16="http://schemas.microsoft.com/office/drawing/2014/main" id="{4C8F5493-215C-1474-C755-6DD449196A76}"/>
                  </a:ext>
                </a:extLst>
              </p:cNvPr>
              <p:cNvGrpSpPr/>
              <p:nvPr/>
            </p:nvGrpSpPr>
            <p:grpSpPr>
              <a:xfrm>
                <a:off x="8183299" y="1380977"/>
                <a:ext cx="1304817" cy="685353"/>
                <a:chOff x="9729627" y="1723654"/>
                <a:chExt cx="1304817" cy="685353"/>
              </a:xfrm>
            </p:grpSpPr>
            <p:sp>
              <p:nvSpPr>
                <p:cNvPr id="43" name="フローチャート: 書類 42">
                  <a:extLst>
                    <a:ext uri="{FF2B5EF4-FFF2-40B4-BE49-F238E27FC236}">
                      <a16:creationId xmlns:a16="http://schemas.microsoft.com/office/drawing/2014/main" id="{7734ACDC-9338-89A6-A344-29027DA6251A}"/>
                    </a:ext>
                  </a:extLst>
                </p:cNvPr>
                <p:cNvSpPr/>
                <p:nvPr/>
              </p:nvSpPr>
              <p:spPr>
                <a:xfrm>
                  <a:off x="9729627" y="1723654"/>
                  <a:ext cx="1304817" cy="685353"/>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B422E938-E562-FACA-2B89-5419A82E247D}"/>
                    </a:ext>
                  </a:extLst>
                </p:cNvPr>
                <p:cNvSpPr txBox="1"/>
                <p:nvPr/>
              </p:nvSpPr>
              <p:spPr>
                <a:xfrm>
                  <a:off x="9802314" y="1839620"/>
                  <a:ext cx="1159442" cy="369332"/>
                </a:xfrm>
                <a:prstGeom prst="rect">
                  <a:avLst/>
                </a:prstGeom>
                <a:noFill/>
              </p:spPr>
              <p:txBody>
                <a:bodyPr wrap="square" rtlCol="0">
                  <a:spAutoFit/>
                </a:bodyPr>
                <a:lstStyle/>
                <a:p>
                  <a:r>
                    <a:rPr kumimoji="1" lang="ja-JP" altLang="en-US" b="1" dirty="0">
                      <a:solidFill>
                        <a:srgbClr val="FFFF00"/>
                      </a:solidFill>
                      <a:latin typeface="Meiryo UI" panose="020B0604030504040204" pitchFamily="50" charset="-128"/>
                      <a:ea typeface="Meiryo UI" panose="020B0604030504040204" pitchFamily="50" charset="-128"/>
                    </a:rPr>
                    <a:t>話しやすさ</a:t>
                  </a:r>
                </a:p>
              </p:txBody>
            </p:sp>
          </p:grpSp>
          <p:grpSp>
            <p:nvGrpSpPr>
              <p:cNvPr id="34" name="グループ化 33">
                <a:extLst>
                  <a:ext uri="{FF2B5EF4-FFF2-40B4-BE49-F238E27FC236}">
                    <a16:creationId xmlns:a16="http://schemas.microsoft.com/office/drawing/2014/main" id="{ED0FAC15-9E41-5886-252D-27896568FF64}"/>
                  </a:ext>
                </a:extLst>
              </p:cNvPr>
              <p:cNvGrpSpPr/>
              <p:nvPr/>
            </p:nvGrpSpPr>
            <p:grpSpPr>
              <a:xfrm>
                <a:off x="8183299" y="2254900"/>
                <a:ext cx="1304817" cy="685353"/>
                <a:chOff x="9802314" y="2821156"/>
                <a:chExt cx="1304817" cy="685353"/>
              </a:xfrm>
            </p:grpSpPr>
            <p:sp>
              <p:nvSpPr>
                <p:cNvPr id="41" name="フローチャート: 書類 40">
                  <a:extLst>
                    <a:ext uri="{FF2B5EF4-FFF2-40B4-BE49-F238E27FC236}">
                      <a16:creationId xmlns:a16="http://schemas.microsoft.com/office/drawing/2014/main" id="{81D5D5EF-6D65-8542-4661-FD78FC5D0434}"/>
                    </a:ext>
                  </a:extLst>
                </p:cNvPr>
                <p:cNvSpPr/>
                <p:nvPr/>
              </p:nvSpPr>
              <p:spPr>
                <a:xfrm>
                  <a:off x="9802314" y="2821156"/>
                  <a:ext cx="1304817" cy="685353"/>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56AD07A5-22D8-801A-66E6-BFEC829C48B6}"/>
                    </a:ext>
                  </a:extLst>
                </p:cNvPr>
                <p:cNvSpPr txBox="1"/>
                <p:nvPr/>
              </p:nvSpPr>
              <p:spPr>
                <a:xfrm>
                  <a:off x="9911345" y="2937122"/>
                  <a:ext cx="1086755" cy="369332"/>
                </a:xfrm>
                <a:prstGeom prst="rect">
                  <a:avLst/>
                </a:prstGeom>
                <a:noFill/>
              </p:spPr>
              <p:txBody>
                <a:bodyPr wrap="square" rtlCol="0">
                  <a:spAutoFit/>
                </a:bodyPr>
                <a:lstStyle/>
                <a:p>
                  <a:r>
                    <a:rPr kumimoji="1" lang="ja-JP" altLang="en-US" b="1" dirty="0">
                      <a:solidFill>
                        <a:srgbClr val="FFFF00"/>
                      </a:solidFill>
                      <a:latin typeface="Meiryo UI" panose="020B0604030504040204" pitchFamily="50" charset="-128"/>
                      <a:ea typeface="Meiryo UI" panose="020B0604030504040204" pitchFamily="50" charset="-128"/>
                    </a:rPr>
                    <a:t>助け合い</a:t>
                  </a:r>
                </a:p>
              </p:txBody>
            </p:sp>
          </p:grpSp>
          <p:grpSp>
            <p:nvGrpSpPr>
              <p:cNvPr id="35" name="グループ化 34">
                <a:extLst>
                  <a:ext uri="{FF2B5EF4-FFF2-40B4-BE49-F238E27FC236}">
                    <a16:creationId xmlns:a16="http://schemas.microsoft.com/office/drawing/2014/main" id="{012B082D-2C50-23E8-0E89-4FCB9EE91E9B}"/>
                  </a:ext>
                </a:extLst>
              </p:cNvPr>
              <p:cNvGrpSpPr/>
              <p:nvPr/>
            </p:nvGrpSpPr>
            <p:grpSpPr>
              <a:xfrm>
                <a:off x="8183299" y="3128823"/>
                <a:ext cx="1304817" cy="685353"/>
                <a:chOff x="9802314" y="3817869"/>
                <a:chExt cx="1304817" cy="685353"/>
              </a:xfrm>
            </p:grpSpPr>
            <p:sp>
              <p:nvSpPr>
                <p:cNvPr id="39" name="フローチャート: 書類 38">
                  <a:extLst>
                    <a:ext uri="{FF2B5EF4-FFF2-40B4-BE49-F238E27FC236}">
                      <a16:creationId xmlns:a16="http://schemas.microsoft.com/office/drawing/2014/main" id="{D070ACD9-3EA8-5AD9-B309-39B5577716AF}"/>
                    </a:ext>
                  </a:extLst>
                </p:cNvPr>
                <p:cNvSpPr/>
                <p:nvPr/>
              </p:nvSpPr>
              <p:spPr>
                <a:xfrm>
                  <a:off x="9802314" y="3817869"/>
                  <a:ext cx="1304817" cy="685353"/>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9C4BAE1D-441E-0E24-61AC-E16E4E9D20AE}"/>
                    </a:ext>
                  </a:extLst>
                </p:cNvPr>
                <p:cNvSpPr txBox="1"/>
                <p:nvPr/>
              </p:nvSpPr>
              <p:spPr>
                <a:xfrm>
                  <a:off x="9911345" y="3933835"/>
                  <a:ext cx="1086755" cy="366601"/>
                </a:xfrm>
                <a:prstGeom prst="rect">
                  <a:avLst/>
                </a:prstGeom>
                <a:noFill/>
              </p:spPr>
              <p:txBody>
                <a:bodyPr wrap="square" rtlCol="0">
                  <a:spAutoFit/>
                </a:bodyPr>
                <a:lstStyle/>
                <a:p>
                  <a:r>
                    <a:rPr lang="ja-JP" altLang="en-US" b="1" dirty="0">
                      <a:solidFill>
                        <a:srgbClr val="FFFF00"/>
                      </a:solidFill>
                      <a:latin typeface="Meiryo UI" panose="020B0604030504040204" pitchFamily="50" charset="-128"/>
                      <a:ea typeface="Meiryo UI" panose="020B0604030504040204" pitchFamily="50" charset="-128"/>
                    </a:rPr>
                    <a:t>チャレンジ</a:t>
                  </a:r>
                  <a:endParaRPr kumimoji="1" lang="ja-JP" altLang="en-US" b="1" dirty="0">
                    <a:solidFill>
                      <a:srgbClr val="FFFF00"/>
                    </a:solidFill>
                    <a:latin typeface="Meiryo UI" panose="020B0604030504040204" pitchFamily="50" charset="-128"/>
                    <a:ea typeface="Meiryo UI" panose="020B0604030504040204" pitchFamily="50" charset="-128"/>
                  </a:endParaRPr>
                </a:p>
              </p:txBody>
            </p:sp>
          </p:grpSp>
          <p:grpSp>
            <p:nvGrpSpPr>
              <p:cNvPr id="36" name="グループ化 35">
                <a:extLst>
                  <a:ext uri="{FF2B5EF4-FFF2-40B4-BE49-F238E27FC236}">
                    <a16:creationId xmlns:a16="http://schemas.microsoft.com/office/drawing/2014/main" id="{2A8A5C28-8D49-3686-05EA-7175341BDBBD}"/>
                  </a:ext>
                </a:extLst>
              </p:cNvPr>
              <p:cNvGrpSpPr/>
              <p:nvPr/>
            </p:nvGrpSpPr>
            <p:grpSpPr>
              <a:xfrm>
                <a:off x="8183299" y="4002747"/>
                <a:ext cx="1304817" cy="685353"/>
                <a:chOff x="9802314" y="4968142"/>
                <a:chExt cx="1304817" cy="685353"/>
              </a:xfrm>
            </p:grpSpPr>
            <p:sp>
              <p:nvSpPr>
                <p:cNvPr id="37" name="フローチャート: 書類 36">
                  <a:extLst>
                    <a:ext uri="{FF2B5EF4-FFF2-40B4-BE49-F238E27FC236}">
                      <a16:creationId xmlns:a16="http://schemas.microsoft.com/office/drawing/2014/main" id="{DA1C73E8-69E8-8A0A-1B34-56880886E356}"/>
                    </a:ext>
                  </a:extLst>
                </p:cNvPr>
                <p:cNvSpPr/>
                <p:nvPr/>
              </p:nvSpPr>
              <p:spPr>
                <a:xfrm>
                  <a:off x="9802314" y="4968142"/>
                  <a:ext cx="1304817" cy="685353"/>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C7F5D07B-7EEB-F2B0-3E02-25AE362C3C2E}"/>
                    </a:ext>
                  </a:extLst>
                </p:cNvPr>
                <p:cNvSpPr txBox="1"/>
                <p:nvPr/>
              </p:nvSpPr>
              <p:spPr>
                <a:xfrm>
                  <a:off x="9875001" y="5084108"/>
                  <a:ext cx="1159442" cy="369332"/>
                </a:xfrm>
                <a:prstGeom prst="rect">
                  <a:avLst/>
                </a:prstGeom>
                <a:noFill/>
              </p:spPr>
              <p:txBody>
                <a:bodyPr wrap="square" rtlCol="0">
                  <a:spAutoFit/>
                </a:bodyPr>
                <a:lstStyle/>
                <a:p>
                  <a:r>
                    <a:rPr lang="ja-JP" altLang="en-US" b="1" dirty="0">
                      <a:solidFill>
                        <a:srgbClr val="FFFF00"/>
                      </a:solidFill>
                      <a:latin typeface="Meiryo UI" panose="020B0604030504040204" pitchFamily="50" charset="-128"/>
                      <a:ea typeface="Meiryo UI" panose="020B0604030504040204" pitchFamily="50" charset="-128"/>
                    </a:rPr>
                    <a:t>新奇歓迎</a:t>
                  </a:r>
                  <a:endParaRPr kumimoji="1" lang="ja-JP" altLang="en-US" b="1" dirty="0">
                    <a:solidFill>
                      <a:srgbClr val="FFFF00"/>
                    </a:solidFill>
                    <a:latin typeface="Meiryo UI" panose="020B0604030504040204" pitchFamily="50" charset="-128"/>
                    <a:ea typeface="Meiryo UI" panose="020B0604030504040204" pitchFamily="50" charset="-128"/>
                  </a:endParaRPr>
                </a:p>
              </p:txBody>
            </p:sp>
          </p:grpSp>
        </p:grpSp>
      </p:grpSp>
      <p:grpSp>
        <p:nvGrpSpPr>
          <p:cNvPr id="45" name="グループ化 44">
            <a:extLst>
              <a:ext uri="{FF2B5EF4-FFF2-40B4-BE49-F238E27FC236}">
                <a16:creationId xmlns:a16="http://schemas.microsoft.com/office/drawing/2014/main" id="{07D1AF59-90D1-3A91-D572-0931826C9421}"/>
              </a:ext>
            </a:extLst>
          </p:cNvPr>
          <p:cNvGrpSpPr/>
          <p:nvPr/>
        </p:nvGrpSpPr>
        <p:grpSpPr>
          <a:xfrm>
            <a:off x="9682275" y="1218038"/>
            <a:ext cx="2150624" cy="5496647"/>
            <a:chOff x="623459" y="1089718"/>
            <a:chExt cx="2141864" cy="5496647"/>
          </a:xfrm>
        </p:grpSpPr>
        <p:sp>
          <p:nvSpPr>
            <p:cNvPr id="46" name="楕円 45">
              <a:extLst>
                <a:ext uri="{FF2B5EF4-FFF2-40B4-BE49-F238E27FC236}">
                  <a16:creationId xmlns:a16="http://schemas.microsoft.com/office/drawing/2014/main" id="{DA64307B-6C81-F6BB-565B-8F32F677CDF3}"/>
                </a:ext>
              </a:extLst>
            </p:cNvPr>
            <p:cNvSpPr/>
            <p:nvPr/>
          </p:nvSpPr>
          <p:spPr>
            <a:xfrm>
              <a:off x="623459" y="1089718"/>
              <a:ext cx="2140550" cy="549664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7" name="グループ化 46">
              <a:extLst>
                <a:ext uri="{FF2B5EF4-FFF2-40B4-BE49-F238E27FC236}">
                  <a16:creationId xmlns:a16="http://schemas.microsoft.com/office/drawing/2014/main" id="{6F1E0206-ACF3-7E9B-9442-C0419D08769C}"/>
                </a:ext>
              </a:extLst>
            </p:cNvPr>
            <p:cNvGrpSpPr/>
            <p:nvPr/>
          </p:nvGrpSpPr>
          <p:grpSpPr>
            <a:xfrm>
              <a:off x="624774" y="2034106"/>
              <a:ext cx="2140549" cy="3524031"/>
              <a:chOff x="239183" y="2036115"/>
              <a:chExt cx="2140549" cy="3524031"/>
            </a:xfrm>
          </p:grpSpPr>
          <p:sp>
            <p:nvSpPr>
              <p:cNvPr id="48" name="テキスト ボックス 47">
                <a:extLst>
                  <a:ext uri="{FF2B5EF4-FFF2-40B4-BE49-F238E27FC236}">
                    <a16:creationId xmlns:a16="http://schemas.microsoft.com/office/drawing/2014/main" id="{02851D8A-FE77-840C-9B07-C1B25D9DB278}"/>
                  </a:ext>
                </a:extLst>
              </p:cNvPr>
              <p:cNvSpPr txBox="1"/>
              <p:nvPr/>
            </p:nvSpPr>
            <p:spPr>
              <a:xfrm>
                <a:off x="490636" y="2036115"/>
                <a:ext cx="1637642" cy="830997"/>
              </a:xfrm>
              <a:prstGeom prst="rect">
                <a:avLst/>
              </a:prstGeom>
              <a:noFill/>
            </p:spPr>
            <p:txBody>
              <a:bodyPr wrap="square">
                <a:spAutoFit/>
              </a:bodyPr>
              <a:lstStyle/>
              <a:p>
                <a:pPr algn="ctr"/>
                <a:r>
                  <a:rPr kumimoji="1" lang="en-US" altLang="ja-JP" sz="2400" b="1" dirty="0">
                    <a:solidFill>
                      <a:srgbClr val="FFFF00"/>
                    </a:solidFill>
                    <a:latin typeface="Meiryo UI" panose="020B0604030504040204" pitchFamily="50" charset="-128"/>
                    <a:ea typeface="Meiryo UI" panose="020B0604030504040204" pitchFamily="50" charset="-128"/>
                  </a:rPr>
                  <a:t>Diversity</a:t>
                </a:r>
              </a:p>
              <a:p>
                <a:pPr algn="ctr"/>
                <a:r>
                  <a:rPr lang="en-US" altLang="ja-JP" sz="2400" b="1" dirty="0">
                    <a:solidFill>
                      <a:srgbClr val="FFFF00"/>
                    </a:solidFill>
                    <a:latin typeface="Meiryo UI" panose="020B0604030504040204" pitchFamily="50" charset="-128"/>
                    <a:ea typeface="Meiryo UI" panose="020B0604030504040204" pitchFamily="50" charset="-128"/>
                  </a:rPr>
                  <a:t>(</a:t>
                </a:r>
                <a:r>
                  <a:rPr kumimoji="1" lang="ja-JP" altLang="en-US" sz="2400" b="1" dirty="0">
                    <a:solidFill>
                      <a:srgbClr val="FFFF00"/>
                    </a:solidFill>
                    <a:latin typeface="Meiryo UI" panose="020B0604030504040204" pitchFamily="50" charset="-128"/>
                    <a:ea typeface="Meiryo UI" panose="020B0604030504040204" pitchFamily="50" charset="-128"/>
                  </a:rPr>
                  <a:t>多様性</a:t>
                </a:r>
                <a:r>
                  <a:rPr kumimoji="1" lang="en-US" altLang="ja-JP" sz="2400" b="1" dirty="0">
                    <a:solidFill>
                      <a:srgbClr val="FFFF00"/>
                    </a:solidFill>
                    <a:latin typeface="Meiryo UI" panose="020B0604030504040204" pitchFamily="50" charset="-128"/>
                    <a:ea typeface="Meiryo UI" panose="020B0604030504040204" pitchFamily="50" charset="-128"/>
                  </a:rPr>
                  <a:t>)</a:t>
                </a:r>
                <a:endParaRPr kumimoji="1" lang="ja-JP" altLang="en-US" sz="2400" b="1" dirty="0">
                  <a:solidFill>
                    <a:srgbClr val="FFFF00"/>
                  </a:solidFill>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41DBB155-C13E-94FC-4D86-CAF598E6D0EB}"/>
                  </a:ext>
                </a:extLst>
              </p:cNvPr>
              <p:cNvSpPr txBox="1"/>
              <p:nvPr/>
            </p:nvSpPr>
            <p:spPr>
              <a:xfrm>
                <a:off x="594949" y="3492493"/>
                <a:ext cx="1429017" cy="830997"/>
              </a:xfrm>
              <a:prstGeom prst="rect">
                <a:avLst/>
              </a:prstGeom>
              <a:noFill/>
            </p:spPr>
            <p:txBody>
              <a:bodyPr wrap="square">
                <a:spAutoFit/>
              </a:bodyPr>
              <a:lstStyle/>
              <a:p>
                <a:pPr algn="ctr"/>
                <a:r>
                  <a:rPr lang="en-US" altLang="ja-JP" sz="2400" b="1" dirty="0">
                    <a:solidFill>
                      <a:srgbClr val="FFFF00"/>
                    </a:solidFill>
                    <a:latin typeface="Meiryo UI" panose="020B0604030504040204" pitchFamily="50" charset="-128"/>
                    <a:ea typeface="Meiryo UI" panose="020B0604030504040204" pitchFamily="50" charset="-128"/>
                  </a:rPr>
                  <a:t>Equity</a:t>
                </a:r>
                <a:r>
                  <a:rPr lang="ja-JP" altLang="en-US" sz="2400" b="1" dirty="0">
                    <a:solidFill>
                      <a:srgbClr val="FFFF00"/>
                    </a:solidFill>
                    <a:latin typeface="Meiryo UI" panose="020B0604030504040204" pitchFamily="50" charset="-128"/>
                    <a:ea typeface="Meiryo UI" panose="020B0604030504040204" pitchFamily="50" charset="-128"/>
                  </a:rPr>
                  <a:t>　　</a:t>
                </a:r>
                <a:endParaRPr lang="en-US" altLang="ja-JP" sz="2400" b="1" dirty="0">
                  <a:solidFill>
                    <a:srgbClr val="FFFF00"/>
                  </a:solidFill>
                  <a:latin typeface="Meiryo UI" panose="020B0604030504040204" pitchFamily="50" charset="-128"/>
                  <a:ea typeface="Meiryo UI" panose="020B0604030504040204" pitchFamily="50" charset="-128"/>
                </a:endParaRPr>
              </a:p>
              <a:p>
                <a:pPr algn="ctr"/>
                <a:r>
                  <a:rPr lang="en-US" altLang="ja-JP" sz="2400" b="1" dirty="0">
                    <a:solidFill>
                      <a:srgbClr val="FFFF00"/>
                    </a:solidFill>
                    <a:latin typeface="Meiryo UI" panose="020B0604030504040204" pitchFamily="50" charset="-128"/>
                    <a:ea typeface="Meiryo UI" panose="020B0604030504040204" pitchFamily="50" charset="-128"/>
                  </a:rPr>
                  <a:t>(</a:t>
                </a:r>
                <a:r>
                  <a:rPr lang="ja-JP" altLang="en-US" sz="2400" b="1" dirty="0">
                    <a:solidFill>
                      <a:srgbClr val="FFFF00"/>
                    </a:solidFill>
                    <a:latin typeface="Meiryo UI" panose="020B0604030504040204" pitchFamily="50" charset="-128"/>
                    <a:ea typeface="Meiryo UI" panose="020B0604030504040204" pitchFamily="50" charset="-128"/>
                  </a:rPr>
                  <a:t>公平さ</a:t>
                </a:r>
                <a:r>
                  <a:rPr lang="en-US" altLang="ja-JP" sz="2400" b="1" dirty="0">
                    <a:solidFill>
                      <a:srgbClr val="FFFF00"/>
                    </a:solidFill>
                    <a:latin typeface="Meiryo UI" panose="020B0604030504040204" pitchFamily="50" charset="-128"/>
                    <a:ea typeface="Meiryo UI" panose="020B0604030504040204" pitchFamily="50" charset="-128"/>
                  </a:rPr>
                  <a:t>)</a:t>
                </a:r>
                <a:endParaRPr kumimoji="1" lang="ja-JP" altLang="en-US" sz="2400" b="1" dirty="0">
                  <a:solidFill>
                    <a:srgbClr val="FFFF00"/>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D199DFC1-F284-E8EE-1FDC-AA0CC617C389}"/>
                  </a:ext>
                </a:extLst>
              </p:cNvPr>
              <p:cNvSpPr txBox="1"/>
              <p:nvPr/>
            </p:nvSpPr>
            <p:spPr>
              <a:xfrm>
                <a:off x="239183" y="4821482"/>
                <a:ext cx="2140549" cy="738664"/>
              </a:xfrm>
              <a:prstGeom prst="rect">
                <a:avLst/>
              </a:prstGeom>
              <a:noFill/>
            </p:spPr>
            <p:txBody>
              <a:bodyPr wrap="square">
                <a:spAutoFit/>
              </a:bodyPr>
              <a:lstStyle/>
              <a:p>
                <a:pPr algn="ctr"/>
                <a:r>
                  <a:rPr lang="en-US" altLang="ja-JP" sz="2400" b="1" dirty="0">
                    <a:solidFill>
                      <a:srgbClr val="FFFF00"/>
                    </a:solidFill>
                    <a:latin typeface="Meiryo UI" panose="020B0604030504040204" pitchFamily="50" charset="-128"/>
                    <a:ea typeface="Meiryo UI" panose="020B0604030504040204" pitchFamily="50" charset="-128"/>
                  </a:rPr>
                  <a:t>Inclusion</a:t>
                </a:r>
                <a:r>
                  <a:rPr lang="en-US" altLang="ja-JP" sz="1800" b="1" dirty="0">
                    <a:solidFill>
                      <a:srgbClr val="FFFF00"/>
                    </a:solidFill>
                    <a:latin typeface="Meiryo UI" panose="020B0604030504040204" pitchFamily="50" charset="-128"/>
                    <a:ea typeface="Meiryo UI" panose="020B0604030504040204" pitchFamily="50" charset="-128"/>
                  </a:rPr>
                  <a:t> </a:t>
                </a:r>
              </a:p>
              <a:p>
                <a:pPr algn="ctr"/>
                <a:r>
                  <a:rPr lang="en-US" altLang="ja-JP" sz="1800" b="1" dirty="0">
                    <a:solidFill>
                      <a:srgbClr val="FFFF00"/>
                    </a:solidFill>
                    <a:latin typeface="Meiryo UI" panose="020B0604030504040204" pitchFamily="50" charset="-128"/>
                    <a:ea typeface="Meiryo UI" panose="020B0604030504040204" pitchFamily="50" charset="-128"/>
                  </a:rPr>
                  <a:t>(</a:t>
                </a:r>
                <a:r>
                  <a:rPr lang="ja-JP" altLang="en-US" sz="1800" b="1" dirty="0">
                    <a:solidFill>
                      <a:srgbClr val="FFFF00"/>
                    </a:solidFill>
                    <a:latin typeface="Meiryo UI" panose="020B0604030504040204" pitchFamily="50" charset="-128"/>
                    <a:ea typeface="Meiryo UI" panose="020B0604030504040204" pitchFamily="50" charset="-128"/>
                  </a:rPr>
                  <a:t>インクルージョン</a:t>
                </a:r>
                <a:r>
                  <a:rPr lang="en-US" altLang="ja-JP" sz="1800" b="1" dirty="0">
                    <a:solidFill>
                      <a:srgbClr val="FFFF00"/>
                    </a:solidFill>
                    <a:latin typeface="Meiryo UI" panose="020B0604030504040204" pitchFamily="50" charset="-128"/>
                    <a:ea typeface="Meiryo UI" panose="020B0604030504040204" pitchFamily="50" charset="-128"/>
                  </a:rPr>
                  <a:t>)</a:t>
                </a:r>
                <a:endParaRPr kumimoji="1" lang="ja-JP" altLang="en-US" sz="1800" b="1" dirty="0">
                  <a:solidFill>
                    <a:srgbClr val="FFFF00"/>
                  </a:solidFill>
                  <a:latin typeface="Meiryo UI" panose="020B0604030504040204" pitchFamily="50" charset="-128"/>
                  <a:ea typeface="Meiryo UI" panose="020B0604030504040204" pitchFamily="50" charset="-128"/>
                </a:endParaRPr>
              </a:p>
            </p:txBody>
          </p:sp>
        </p:grpSp>
      </p:grpSp>
      <p:grpSp>
        <p:nvGrpSpPr>
          <p:cNvPr id="51" name="グループ化 50">
            <a:extLst>
              <a:ext uri="{FF2B5EF4-FFF2-40B4-BE49-F238E27FC236}">
                <a16:creationId xmlns:a16="http://schemas.microsoft.com/office/drawing/2014/main" id="{84F8AFC2-3469-6E33-5A6A-E307C28089BB}"/>
              </a:ext>
            </a:extLst>
          </p:cNvPr>
          <p:cNvGrpSpPr/>
          <p:nvPr/>
        </p:nvGrpSpPr>
        <p:grpSpPr>
          <a:xfrm>
            <a:off x="1457465" y="2434917"/>
            <a:ext cx="2703436" cy="1806513"/>
            <a:chOff x="2987040" y="1892891"/>
            <a:chExt cx="2703436" cy="1806513"/>
          </a:xfrm>
        </p:grpSpPr>
        <p:sp>
          <p:nvSpPr>
            <p:cNvPr id="52" name="テキスト ボックス 51">
              <a:extLst>
                <a:ext uri="{FF2B5EF4-FFF2-40B4-BE49-F238E27FC236}">
                  <a16:creationId xmlns:a16="http://schemas.microsoft.com/office/drawing/2014/main" id="{9A6E68E6-44A8-3911-B1E4-8E6119A81172}"/>
                </a:ext>
              </a:extLst>
            </p:cNvPr>
            <p:cNvSpPr txBox="1"/>
            <p:nvPr/>
          </p:nvSpPr>
          <p:spPr>
            <a:xfrm>
              <a:off x="3190588" y="1892891"/>
              <a:ext cx="2410943" cy="400110"/>
            </a:xfrm>
            <a:prstGeom prst="rect">
              <a:avLst/>
            </a:prstGeom>
            <a:noFill/>
          </p:spPr>
          <p:txBody>
            <a:bodyPr wrap="square" rtlCol="0">
              <a:spAutoFit/>
            </a:bodyPr>
            <a:lstStyle/>
            <a:p>
              <a:pPr algn="ctr"/>
              <a:r>
                <a:rPr lang="ja-JP" altLang="en-US" sz="2000" b="1" dirty="0">
                  <a:solidFill>
                    <a:schemeClr val="accent2">
                      <a:lumMod val="75000"/>
                    </a:schemeClr>
                  </a:solidFill>
                  <a:latin typeface="Meiryo UI" panose="020B0604030504040204" pitchFamily="50" charset="-128"/>
                  <a:ea typeface="Meiryo UI" panose="020B0604030504040204" pitchFamily="50" charset="-128"/>
                </a:rPr>
                <a:t>居心地</a:t>
              </a:r>
              <a:r>
                <a:rPr kumimoji="1" lang="ja-JP" altLang="en-US" sz="2000" b="1" dirty="0">
                  <a:solidFill>
                    <a:schemeClr val="accent2">
                      <a:lumMod val="75000"/>
                    </a:schemeClr>
                  </a:solidFill>
                  <a:latin typeface="Meiryo UI" panose="020B0604030504040204" pitchFamily="50" charset="-128"/>
                  <a:ea typeface="Meiryo UI" panose="020B0604030504040204" pitchFamily="50" charset="-128"/>
                </a:rPr>
                <a:t>のよいクラブ</a:t>
              </a:r>
              <a:endParaRPr kumimoji="1" lang="en-US" altLang="ja-JP" sz="2000" b="1" dirty="0">
                <a:solidFill>
                  <a:schemeClr val="accent2">
                    <a:lumMod val="75000"/>
                  </a:schemeClr>
                </a:solidFill>
                <a:latin typeface="Meiryo UI" panose="020B0604030504040204" pitchFamily="50" charset="-128"/>
                <a:ea typeface="Meiryo UI" panose="020B0604030504040204" pitchFamily="50" charset="-128"/>
              </a:endParaRPr>
            </a:p>
          </p:txBody>
        </p:sp>
        <p:sp>
          <p:nvSpPr>
            <p:cNvPr id="53" name="テキスト ボックス 52">
              <a:extLst>
                <a:ext uri="{FF2B5EF4-FFF2-40B4-BE49-F238E27FC236}">
                  <a16:creationId xmlns:a16="http://schemas.microsoft.com/office/drawing/2014/main" id="{8589886A-27C1-337D-97EC-2DBEB121184E}"/>
                </a:ext>
              </a:extLst>
            </p:cNvPr>
            <p:cNvSpPr txBox="1"/>
            <p:nvPr/>
          </p:nvSpPr>
          <p:spPr>
            <a:xfrm>
              <a:off x="2987040" y="2766905"/>
              <a:ext cx="2703436" cy="932499"/>
            </a:xfrm>
            <a:prstGeom prst="rect">
              <a:avLst/>
            </a:prstGeom>
            <a:noFill/>
          </p:spPr>
          <p:txBody>
            <a:bodyPr wrap="square" rtlCol="0">
              <a:spAutoFit/>
            </a:bodyPr>
            <a:lstStyle/>
            <a:p>
              <a:pPr algn="ctr">
                <a:lnSpc>
                  <a:spcPts val="2200"/>
                </a:lnSpc>
              </a:pPr>
              <a:r>
                <a:rPr lang="ja-JP" altLang="en-US" b="1" dirty="0">
                  <a:solidFill>
                    <a:schemeClr val="accent2">
                      <a:lumMod val="75000"/>
                    </a:schemeClr>
                  </a:solidFill>
                </a:rPr>
                <a:t>活動は例会主体</a:t>
              </a:r>
              <a:endParaRPr lang="en-US" altLang="ja-JP" b="1" dirty="0">
                <a:solidFill>
                  <a:schemeClr val="accent2">
                    <a:lumMod val="75000"/>
                  </a:schemeClr>
                </a:solidFill>
              </a:endParaRPr>
            </a:p>
            <a:p>
              <a:pPr algn="ctr">
                <a:lnSpc>
                  <a:spcPts val="2200"/>
                </a:lnSpc>
              </a:pPr>
              <a:r>
                <a:rPr kumimoji="1" lang="ja-JP" altLang="en-US" b="1" dirty="0">
                  <a:solidFill>
                    <a:schemeClr val="accent2">
                      <a:lumMod val="75000"/>
                    </a:schemeClr>
                  </a:solidFill>
                </a:rPr>
                <a:t>仲間意識の結束</a:t>
              </a:r>
              <a:endParaRPr kumimoji="1" lang="en-US" altLang="ja-JP" b="1" dirty="0">
                <a:solidFill>
                  <a:schemeClr val="accent2">
                    <a:lumMod val="75000"/>
                  </a:schemeClr>
                </a:solidFill>
              </a:endParaRPr>
            </a:p>
            <a:p>
              <a:pPr algn="ctr">
                <a:lnSpc>
                  <a:spcPts val="2200"/>
                </a:lnSpc>
              </a:pPr>
              <a:r>
                <a:rPr lang="ja-JP" altLang="en-US" b="1" dirty="0">
                  <a:solidFill>
                    <a:schemeClr val="accent2">
                      <a:lumMod val="75000"/>
                    </a:schemeClr>
                  </a:solidFill>
                </a:rPr>
                <a:t>地域実情には関心薄</a:t>
              </a:r>
              <a:endParaRPr kumimoji="1" lang="ja-JP" altLang="en-US" b="1" dirty="0">
                <a:solidFill>
                  <a:schemeClr val="accent2">
                    <a:lumMod val="75000"/>
                  </a:schemeClr>
                </a:solidFill>
              </a:endParaRPr>
            </a:p>
          </p:txBody>
        </p:sp>
      </p:grpSp>
      <p:grpSp>
        <p:nvGrpSpPr>
          <p:cNvPr id="54" name="グループ化 53">
            <a:extLst>
              <a:ext uri="{FF2B5EF4-FFF2-40B4-BE49-F238E27FC236}">
                <a16:creationId xmlns:a16="http://schemas.microsoft.com/office/drawing/2014/main" id="{44093A27-4242-F84F-E8A1-34F572D49AD6}"/>
              </a:ext>
            </a:extLst>
          </p:cNvPr>
          <p:cNvGrpSpPr/>
          <p:nvPr/>
        </p:nvGrpSpPr>
        <p:grpSpPr>
          <a:xfrm>
            <a:off x="1412882" y="4778631"/>
            <a:ext cx="2839953" cy="1678415"/>
            <a:chOff x="2885199" y="4215469"/>
            <a:chExt cx="2839953" cy="1678415"/>
          </a:xfrm>
        </p:grpSpPr>
        <p:sp>
          <p:nvSpPr>
            <p:cNvPr id="55" name="テキスト ボックス 54">
              <a:extLst>
                <a:ext uri="{FF2B5EF4-FFF2-40B4-BE49-F238E27FC236}">
                  <a16:creationId xmlns:a16="http://schemas.microsoft.com/office/drawing/2014/main" id="{DCDF88CB-DD93-8B5D-52B5-6B25E7B5D947}"/>
                </a:ext>
              </a:extLst>
            </p:cNvPr>
            <p:cNvSpPr txBox="1"/>
            <p:nvPr/>
          </p:nvSpPr>
          <p:spPr>
            <a:xfrm>
              <a:off x="3564460" y="4215469"/>
              <a:ext cx="1413509"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限界クラブ</a:t>
              </a:r>
              <a:endParaRPr kumimoji="1" lang="en-US" altLang="ja-JP" sz="2000" b="1" dirty="0">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A0A6D33F-D5C9-FFFC-1881-4241923BF078}"/>
                </a:ext>
              </a:extLst>
            </p:cNvPr>
            <p:cNvSpPr txBox="1"/>
            <p:nvPr/>
          </p:nvSpPr>
          <p:spPr>
            <a:xfrm>
              <a:off x="2885199" y="5019093"/>
              <a:ext cx="2839953" cy="874791"/>
            </a:xfrm>
            <a:prstGeom prst="rect">
              <a:avLst/>
            </a:prstGeom>
            <a:noFill/>
          </p:spPr>
          <p:txBody>
            <a:bodyPr wrap="square" rtlCol="0">
              <a:spAutoFit/>
            </a:bodyPr>
            <a:lstStyle/>
            <a:p>
              <a:pPr algn="ctr">
                <a:lnSpc>
                  <a:spcPts val="2200"/>
                </a:lnSpc>
              </a:pPr>
              <a:r>
                <a:rPr lang="ja-JP" altLang="en-US" b="1" dirty="0"/>
                <a:t>余計なこと・言わない</a:t>
              </a:r>
              <a:endParaRPr lang="en-US" altLang="ja-JP" b="1" dirty="0"/>
            </a:p>
            <a:p>
              <a:pPr algn="ctr">
                <a:lnSpc>
                  <a:spcPts val="2200"/>
                </a:lnSpc>
              </a:pPr>
              <a:r>
                <a:rPr lang="ja-JP" altLang="en-US" b="1" dirty="0"/>
                <a:t>新しいこと・やれない</a:t>
              </a:r>
              <a:endParaRPr lang="en-US" altLang="ja-JP" b="1" dirty="0"/>
            </a:p>
            <a:p>
              <a:pPr algn="ctr">
                <a:lnSpc>
                  <a:spcPts val="1600"/>
                </a:lnSpc>
              </a:pPr>
              <a:r>
                <a:rPr kumimoji="1" lang="ja-JP" altLang="en-US" b="1" dirty="0"/>
                <a:t>前例踏襲</a:t>
              </a:r>
              <a:endParaRPr kumimoji="1" lang="en-US" altLang="ja-JP" b="1" dirty="0"/>
            </a:p>
          </p:txBody>
        </p:sp>
      </p:grpSp>
      <p:grpSp>
        <p:nvGrpSpPr>
          <p:cNvPr id="57" name="グループ化 56">
            <a:extLst>
              <a:ext uri="{FF2B5EF4-FFF2-40B4-BE49-F238E27FC236}">
                <a16:creationId xmlns:a16="http://schemas.microsoft.com/office/drawing/2014/main" id="{85322598-E326-6262-A9CF-19C48CA28459}"/>
              </a:ext>
            </a:extLst>
          </p:cNvPr>
          <p:cNvGrpSpPr/>
          <p:nvPr/>
        </p:nvGrpSpPr>
        <p:grpSpPr>
          <a:xfrm>
            <a:off x="4462961" y="2420429"/>
            <a:ext cx="2981634" cy="1797239"/>
            <a:chOff x="5825599" y="1820232"/>
            <a:chExt cx="2981634" cy="1797239"/>
          </a:xfrm>
        </p:grpSpPr>
        <p:sp>
          <p:nvSpPr>
            <p:cNvPr id="58" name="テキスト ボックス 57">
              <a:extLst>
                <a:ext uri="{FF2B5EF4-FFF2-40B4-BE49-F238E27FC236}">
                  <a16:creationId xmlns:a16="http://schemas.microsoft.com/office/drawing/2014/main" id="{BC727F2A-0E5A-F34D-E764-1074BE172866}"/>
                </a:ext>
              </a:extLst>
            </p:cNvPr>
            <p:cNvSpPr txBox="1"/>
            <p:nvPr/>
          </p:nvSpPr>
          <p:spPr>
            <a:xfrm>
              <a:off x="5825599" y="1820232"/>
              <a:ext cx="2961779" cy="400110"/>
            </a:xfrm>
            <a:prstGeom prst="rect">
              <a:avLst/>
            </a:prstGeom>
            <a:noFill/>
          </p:spPr>
          <p:txBody>
            <a:bodyPr wrap="square" rtlCol="0">
              <a:spAutoFit/>
            </a:bodyPr>
            <a:lstStyle/>
            <a:p>
              <a:pPr algn="ctr"/>
              <a:r>
                <a:rPr kumimoji="1" lang="ja-JP" altLang="en-US" sz="2000" b="1" dirty="0">
                  <a:solidFill>
                    <a:schemeClr val="bg1"/>
                  </a:solidFill>
                  <a:latin typeface="Meiryo UI" panose="020B0604030504040204" pitchFamily="50" charset="-128"/>
                  <a:ea typeface="Meiryo UI" panose="020B0604030504040204" pitchFamily="50" charset="-128"/>
                </a:rPr>
                <a:t>次代に続く活性クラブ</a:t>
              </a:r>
              <a:endParaRPr kumimoji="1" lang="en-US" altLang="ja-JP" sz="2000" b="1" dirty="0">
                <a:solidFill>
                  <a:schemeClr val="bg1"/>
                </a:solidFill>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4ECFF66C-F25B-C778-AF53-A0C93509C011}"/>
                </a:ext>
              </a:extLst>
            </p:cNvPr>
            <p:cNvSpPr txBox="1"/>
            <p:nvPr/>
          </p:nvSpPr>
          <p:spPr>
            <a:xfrm>
              <a:off x="6003510" y="2755504"/>
              <a:ext cx="2803723" cy="861967"/>
            </a:xfrm>
            <a:prstGeom prst="rect">
              <a:avLst/>
            </a:prstGeom>
            <a:noFill/>
          </p:spPr>
          <p:txBody>
            <a:bodyPr wrap="square" rtlCol="0">
              <a:spAutoFit/>
            </a:bodyPr>
            <a:lstStyle/>
            <a:p>
              <a:pPr algn="ctr">
                <a:lnSpc>
                  <a:spcPts val="2000"/>
                </a:lnSpc>
              </a:pPr>
              <a:r>
                <a:rPr lang="ja-JP" altLang="en-US" b="1" dirty="0">
                  <a:solidFill>
                    <a:schemeClr val="bg1"/>
                  </a:solidFill>
                </a:rPr>
                <a:t>切磋琢磨　自己研鑽</a:t>
              </a:r>
              <a:endParaRPr kumimoji="1" lang="en-US" altLang="ja-JP" b="1" dirty="0">
                <a:solidFill>
                  <a:schemeClr val="bg1"/>
                </a:solidFill>
              </a:endParaRPr>
            </a:p>
            <a:p>
              <a:pPr algn="ctr">
                <a:lnSpc>
                  <a:spcPts val="2000"/>
                </a:lnSpc>
              </a:pPr>
              <a:r>
                <a:rPr kumimoji="1" lang="ja-JP" altLang="en-US" b="1" dirty="0">
                  <a:solidFill>
                    <a:schemeClr val="bg1"/>
                  </a:solidFill>
                </a:rPr>
                <a:t>充実した例会と奉仕活動</a:t>
              </a:r>
              <a:endParaRPr kumimoji="1" lang="en-US" altLang="ja-JP" b="1" dirty="0">
                <a:solidFill>
                  <a:schemeClr val="bg1"/>
                </a:solidFill>
              </a:endParaRPr>
            </a:p>
            <a:p>
              <a:pPr algn="ctr">
                <a:lnSpc>
                  <a:spcPts val="2000"/>
                </a:lnSpc>
              </a:pPr>
              <a:r>
                <a:rPr kumimoji="1" lang="ja-JP" altLang="en-US" b="1" dirty="0">
                  <a:solidFill>
                    <a:schemeClr val="bg1"/>
                  </a:solidFill>
                </a:rPr>
                <a:t>地域実情を反映</a:t>
              </a:r>
              <a:endParaRPr kumimoji="1" lang="en-US" altLang="ja-JP" b="1" dirty="0">
                <a:solidFill>
                  <a:schemeClr val="bg1"/>
                </a:solidFill>
              </a:endParaRPr>
            </a:p>
          </p:txBody>
        </p:sp>
      </p:grpSp>
      <p:grpSp>
        <p:nvGrpSpPr>
          <p:cNvPr id="60" name="グループ化 59">
            <a:extLst>
              <a:ext uri="{FF2B5EF4-FFF2-40B4-BE49-F238E27FC236}">
                <a16:creationId xmlns:a16="http://schemas.microsoft.com/office/drawing/2014/main" id="{F12D4EC0-30C2-D2C7-857F-205102778C93}"/>
              </a:ext>
            </a:extLst>
          </p:cNvPr>
          <p:cNvGrpSpPr/>
          <p:nvPr/>
        </p:nvGrpSpPr>
        <p:grpSpPr>
          <a:xfrm>
            <a:off x="4404293" y="4761141"/>
            <a:ext cx="3075710" cy="1617287"/>
            <a:chOff x="5835759" y="4234918"/>
            <a:chExt cx="3075710" cy="1617287"/>
          </a:xfrm>
        </p:grpSpPr>
        <p:sp>
          <p:nvSpPr>
            <p:cNvPr id="61" name="テキスト ボックス 60">
              <a:extLst>
                <a:ext uri="{FF2B5EF4-FFF2-40B4-BE49-F238E27FC236}">
                  <a16:creationId xmlns:a16="http://schemas.microsoft.com/office/drawing/2014/main" id="{7DDEB30E-182D-DDEC-D52C-430F27535CEB}"/>
                </a:ext>
              </a:extLst>
            </p:cNvPr>
            <p:cNvSpPr txBox="1"/>
            <p:nvPr/>
          </p:nvSpPr>
          <p:spPr>
            <a:xfrm>
              <a:off x="6182113" y="4234918"/>
              <a:ext cx="2435407" cy="400110"/>
            </a:xfrm>
            <a:prstGeom prst="rect">
              <a:avLst/>
            </a:prstGeom>
            <a:noFill/>
          </p:spPr>
          <p:txBody>
            <a:bodyPr wrap="square" rtlCol="0">
              <a:spAutoFit/>
            </a:bodyPr>
            <a:lstStyle/>
            <a:p>
              <a:pPr algn="ctr"/>
              <a:r>
                <a:rPr kumimoji="1" lang="ja-JP" altLang="en-US" sz="2000" b="1" dirty="0">
                  <a:solidFill>
                    <a:srgbClr val="FF0000"/>
                  </a:solidFill>
                  <a:latin typeface="Meiryo UI" panose="020B0604030504040204" pitchFamily="50" charset="-128"/>
                  <a:ea typeface="Meiryo UI" panose="020B0604030504040204" pitchFamily="50" charset="-128"/>
                </a:rPr>
                <a:t>体面維持型クラブ</a:t>
              </a:r>
              <a:endParaRPr kumimoji="1" lang="en-US" altLang="ja-JP" sz="2000" b="1" dirty="0">
                <a:solidFill>
                  <a:srgbClr val="FF0000"/>
                </a:solidFill>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F402F586-5930-63CE-EE93-F2CBCE18C932}"/>
                </a:ext>
              </a:extLst>
            </p:cNvPr>
            <p:cNvSpPr txBox="1"/>
            <p:nvPr/>
          </p:nvSpPr>
          <p:spPr>
            <a:xfrm>
              <a:off x="5835759" y="5060770"/>
              <a:ext cx="3075710" cy="791435"/>
            </a:xfrm>
            <a:prstGeom prst="rect">
              <a:avLst/>
            </a:prstGeom>
            <a:noFill/>
          </p:spPr>
          <p:txBody>
            <a:bodyPr wrap="square" rtlCol="0">
              <a:spAutoFit/>
            </a:bodyPr>
            <a:lstStyle/>
            <a:p>
              <a:pPr>
                <a:lnSpc>
                  <a:spcPts val="1800"/>
                </a:lnSpc>
              </a:pPr>
              <a:r>
                <a:rPr lang="ja-JP" altLang="en-US" sz="1700" b="1" dirty="0">
                  <a:solidFill>
                    <a:srgbClr val="FF0000"/>
                  </a:solidFill>
                </a:rPr>
                <a:t>ヒエラルキー･コントロール</a:t>
              </a:r>
              <a:endParaRPr lang="en-US" altLang="ja-JP" sz="1700" b="1" dirty="0">
                <a:solidFill>
                  <a:srgbClr val="FF0000"/>
                </a:solidFill>
              </a:endParaRPr>
            </a:p>
            <a:p>
              <a:pPr>
                <a:lnSpc>
                  <a:spcPts val="1800"/>
                </a:lnSpc>
              </a:pPr>
              <a:endParaRPr kumimoji="1" lang="en-US" altLang="ja-JP" sz="1600" b="1" dirty="0">
                <a:solidFill>
                  <a:srgbClr val="FF0000"/>
                </a:solidFill>
              </a:endParaRPr>
            </a:p>
            <a:p>
              <a:pPr algn="ctr">
                <a:lnSpc>
                  <a:spcPts val="1800"/>
                </a:lnSpc>
              </a:pPr>
              <a:r>
                <a:rPr kumimoji="1" lang="ja-JP" altLang="en-US" b="1" dirty="0">
                  <a:solidFill>
                    <a:srgbClr val="FF0000"/>
                  </a:solidFill>
                </a:rPr>
                <a:t>義務感　忖度</a:t>
              </a:r>
              <a:endParaRPr kumimoji="1" lang="en-US" altLang="ja-JP" b="1" dirty="0">
                <a:solidFill>
                  <a:srgbClr val="FF0000"/>
                </a:solidFill>
              </a:endParaRPr>
            </a:p>
          </p:txBody>
        </p:sp>
      </p:grpSp>
      <p:sp>
        <p:nvSpPr>
          <p:cNvPr id="63" name="Title 1">
            <a:extLst>
              <a:ext uri="{FF2B5EF4-FFF2-40B4-BE49-F238E27FC236}">
                <a16:creationId xmlns:a16="http://schemas.microsoft.com/office/drawing/2014/main" id="{740B96E2-347B-0C75-B16D-6EFFB0D2BA99}"/>
              </a:ext>
            </a:extLst>
          </p:cNvPr>
          <p:cNvSpPr txBox="1">
            <a:spLocks/>
          </p:cNvSpPr>
          <p:nvPr/>
        </p:nvSpPr>
        <p:spPr bwMode="auto">
          <a:xfrm>
            <a:off x="3383284" y="70626"/>
            <a:ext cx="8808718"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クラブ基盤強化に向けた挑戦</a:t>
            </a:r>
            <a:endParaRPr lang="en-US" sz="2800" b="1" dirty="0">
              <a:solidFill>
                <a:schemeClr val="bg1"/>
              </a:solidFill>
              <a:latin typeface="Meiryo UI" panose="020B0604030504040204" pitchFamily="50" charset="-128"/>
              <a:ea typeface="Meiryo UI" panose="020B0604030504040204" pitchFamily="50" charset="-128"/>
            </a:endParaRPr>
          </a:p>
        </p:txBody>
      </p:sp>
      <p:sp>
        <p:nvSpPr>
          <p:cNvPr id="64" name="テキスト ボックス 63">
            <a:extLst>
              <a:ext uri="{FF2B5EF4-FFF2-40B4-BE49-F238E27FC236}">
                <a16:creationId xmlns:a16="http://schemas.microsoft.com/office/drawing/2014/main" id="{D58A67DB-6F2E-A3CC-BDEA-EE89A9A3A5A8}"/>
              </a:ext>
            </a:extLst>
          </p:cNvPr>
          <p:cNvSpPr txBox="1"/>
          <p:nvPr/>
        </p:nvSpPr>
        <p:spPr>
          <a:xfrm>
            <a:off x="470113" y="876496"/>
            <a:ext cx="2374687" cy="477054"/>
          </a:xfrm>
          <a:prstGeom prst="rect">
            <a:avLst/>
          </a:prstGeom>
          <a:noFill/>
        </p:spPr>
        <p:txBody>
          <a:bodyPr wrap="square">
            <a:spAutoFit/>
          </a:bodyPr>
          <a:lstStyle/>
          <a:p>
            <a:pPr>
              <a:lnSpc>
                <a:spcPts val="3000"/>
              </a:lnSpc>
            </a:pPr>
            <a:r>
              <a:rPr lang="ja-JP" altLang="en-US" sz="3600" b="1" dirty="0">
                <a:solidFill>
                  <a:schemeClr val="accent2"/>
                </a:solidFill>
                <a:latin typeface="Meiryo UI" panose="020B0604030504040204" pitchFamily="50" charset="-128"/>
                <a:ea typeface="Meiryo UI" panose="020B0604030504040204" pitchFamily="50" charset="-128"/>
              </a:rPr>
              <a:t>現況確認</a:t>
            </a:r>
            <a:endParaRPr lang="en-US" altLang="ja-JP" sz="3600" b="1" dirty="0">
              <a:solidFill>
                <a:schemeClr val="accent2"/>
              </a:solidFill>
              <a:latin typeface="Meiryo UI" panose="020B0604030504040204" pitchFamily="50" charset="-128"/>
              <a:ea typeface="Meiryo UI" panose="020B0604030504040204" pitchFamily="50" charset="-128"/>
            </a:endParaRPr>
          </a:p>
        </p:txBody>
      </p:sp>
      <p:cxnSp>
        <p:nvCxnSpPr>
          <p:cNvPr id="65" name="直線コネクタ 64">
            <a:extLst>
              <a:ext uri="{FF2B5EF4-FFF2-40B4-BE49-F238E27FC236}">
                <a16:creationId xmlns:a16="http://schemas.microsoft.com/office/drawing/2014/main" id="{4E9909BB-8D7E-C1F8-153E-36E7050CC4D4}"/>
              </a:ext>
            </a:extLst>
          </p:cNvPr>
          <p:cNvCxnSpPr/>
          <p:nvPr/>
        </p:nvCxnSpPr>
        <p:spPr>
          <a:xfrm flipH="1">
            <a:off x="762000" y="2204675"/>
            <a:ext cx="56110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94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decel="50000" fill="hold">
                                          <p:stCondLst>
                                            <p:cond delay="0"/>
                                          </p:stCondLst>
                                        </p:cTn>
                                        <p:tgtEl>
                                          <p:spTgt spid="5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7"/>
                                        </p:tgtEl>
                                        <p:attrNameLst>
                                          <p:attrName>ppt_w</p:attrName>
                                        </p:attrNameLst>
                                      </p:cBhvr>
                                      <p:tavLst>
                                        <p:tav tm="0">
                                          <p:val>
                                            <p:strVal val="#ppt_w*.05"/>
                                          </p:val>
                                        </p:tav>
                                        <p:tav tm="100000">
                                          <p:val>
                                            <p:strVal val="#ppt_w"/>
                                          </p:val>
                                        </p:tav>
                                      </p:tavLst>
                                    </p:anim>
                                    <p:anim calcmode="lin" valueType="num">
                                      <p:cBhvr>
                                        <p:cTn id="15" dur="1000" fill="hold"/>
                                        <p:tgtEl>
                                          <p:spTgt spid="5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1000"/>
                                        <p:tgtEl>
                                          <p:spTgt spid="54"/>
                                        </p:tgtEl>
                                      </p:cBhvr>
                                    </p:animEffect>
                                    <p:anim calcmode="lin" valueType="num">
                                      <p:cBhvr>
                                        <p:cTn id="30" dur="1000" fill="hold"/>
                                        <p:tgtEl>
                                          <p:spTgt spid="54"/>
                                        </p:tgtEl>
                                        <p:attrNameLst>
                                          <p:attrName>ppt_x</p:attrName>
                                        </p:attrNameLst>
                                      </p:cBhvr>
                                      <p:tavLst>
                                        <p:tav tm="0">
                                          <p:val>
                                            <p:strVal val="#ppt_x"/>
                                          </p:val>
                                        </p:tav>
                                        <p:tav tm="100000">
                                          <p:val>
                                            <p:strVal val="#ppt_x"/>
                                          </p:val>
                                        </p:tav>
                                      </p:tavLst>
                                    </p:anim>
                                    <p:anim calcmode="lin" valueType="num">
                                      <p:cBhvr>
                                        <p:cTn id="31" dur="1000" fill="hold"/>
                                        <p:tgtEl>
                                          <p:spTgt spid="5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1000"/>
                                        <p:tgtEl>
                                          <p:spTgt spid="60"/>
                                        </p:tgtEl>
                                      </p:cBhvr>
                                    </p:animEffect>
                                    <p:anim calcmode="lin" valueType="num">
                                      <p:cBhvr>
                                        <p:cTn id="35" dur="1000" fill="hold"/>
                                        <p:tgtEl>
                                          <p:spTgt spid="60"/>
                                        </p:tgtEl>
                                        <p:attrNameLst>
                                          <p:attrName>ppt_x</p:attrName>
                                        </p:attrNameLst>
                                      </p:cBhvr>
                                      <p:tavLst>
                                        <p:tav tm="0">
                                          <p:val>
                                            <p:strVal val="#ppt_x"/>
                                          </p:val>
                                        </p:tav>
                                        <p:tav tm="100000">
                                          <p:val>
                                            <p:strVal val="#ppt_x"/>
                                          </p:val>
                                        </p:tav>
                                      </p:tavLst>
                                    </p:anim>
                                    <p:anim calcmode="lin" valueType="num">
                                      <p:cBhvr>
                                        <p:cTn id="3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ppt_x</p:attrName>
                                        </p:attrNameLst>
                                      </p:cBhvr>
                                      <p:tavLst>
                                        <p:tav tm="0">
                                          <p:val>
                                            <p:strVal val="#ppt_x-#ppt_w/2"/>
                                          </p:val>
                                        </p:tav>
                                        <p:tav tm="100000">
                                          <p:val>
                                            <p:strVal val="#ppt_x"/>
                                          </p:val>
                                        </p:tav>
                                      </p:tavLst>
                                    </p:anim>
                                    <p:anim calcmode="lin" valueType="num">
                                      <p:cBhvr>
                                        <p:cTn id="42" dur="500" fill="hold"/>
                                        <p:tgtEl>
                                          <p:spTgt spid="27"/>
                                        </p:tgtEl>
                                        <p:attrNameLst>
                                          <p:attrName>ppt_y</p:attrName>
                                        </p:attrNameLst>
                                      </p:cBhvr>
                                      <p:tavLst>
                                        <p:tav tm="0">
                                          <p:val>
                                            <p:strVal val="#ppt_y"/>
                                          </p:val>
                                        </p:tav>
                                        <p:tav tm="100000">
                                          <p:val>
                                            <p:strVal val="#ppt_y"/>
                                          </p:val>
                                        </p:tav>
                                      </p:tavLst>
                                    </p:anim>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heel(1)">
                                      <p:cBhvr>
                                        <p:cTn id="49" dur="20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7E3AA60-FDFF-BBF5-8870-3D1D34E89476}"/>
              </a:ext>
            </a:extLst>
          </p:cNvPr>
          <p:cNvSpPr/>
          <p:nvPr/>
        </p:nvSpPr>
        <p:spPr>
          <a:xfrm>
            <a:off x="-343512"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2BA2FDCA-FEDB-DD20-97B1-9887BEED1B0F}"/>
              </a:ext>
            </a:extLst>
          </p:cNvPr>
          <p:cNvSpPr txBox="1">
            <a:spLocks/>
          </p:cNvSpPr>
          <p:nvPr/>
        </p:nvSpPr>
        <p:spPr bwMode="auto">
          <a:xfrm>
            <a:off x="4957353" y="152453"/>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柔軟性の目的は</a:t>
            </a:r>
            <a:endParaRPr lang="en-US" altLang="ja-JP" sz="3600" b="1" dirty="0">
              <a:solidFill>
                <a:schemeClr val="bg1"/>
              </a:solidFill>
              <a:latin typeface="Meiryo UI" panose="020B0604030504040204" pitchFamily="50" charset="-128"/>
              <a:ea typeface="Meiryo UI" panose="020B0604030504040204" pitchFamily="50" charset="-128"/>
            </a:endParaRPr>
          </a:p>
        </p:txBody>
      </p:sp>
      <p:grpSp>
        <p:nvGrpSpPr>
          <p:cNvPr id="29" name="グループ化 28">
            <a:extLst>
              <a:ext uri="{FF2B5EF4-FFF2-40B4-BE49-F238E27FC236}">
                <a16:creationId xmlns:a16="http://schemas.microsoft.com/office/drawing/2014/main" id="{8BD36E7A-CE53-D4A1-84FF-74A065AFF71A}"/>
              </a:ext>
            </a:extLst>
          </p:cNvPr>
          <p:cNvGrpSpPr/>
          <p:nvPr/>
        </p:nvGrpSpPr>
        <p:grpSpPr>
          <a:xfrm>
            <a:off x="710463" y="747582"/>
            <a:ext cx="11348010" cy="6000771"/>
            <a:chOff x="710463" y="747582"/>
            <a:chExt cx="11348010" cy="6000771"/>
          </a:xfrm>
        </p:grpSpPr>
        <p:graphicFrame>
          <p:nvGraphicFramePr>
            <p:cNvPr id="4" name="図表 3">
              <a:extLst>
                <a:ext uri="{FF2B5EF4-FFF2-40B4-BE49-F238E27FC236}">
                  <a16:creationId xmlns:a16="http://schemas.microsoft.com/office/drawing/2014/main" id="{907B28C9-EEE4-2085-EC78-7BE97F9D6C74}"/>
                </a:ext>
              </a:extLst>
            </p:cNvPr>
            <p:cNvGraphicFramePr/>
            <p:nvPr>
              <p:extLst>
                <p:ext uri="{D42A27DB-BD31-4B8C-83A1-F6EECF244321}">
                  <p14:modId xmlns:p14="http://schemas.microsoft.com/office/powerpoint/2010/main" val="2370488382"/>
                </p:ext>
              </p:extLst>
            </p:nvPr>
          </p:nvGraphicFramePr>
          <p:xfrm>
            <a:off x="710463" y="1652646"/>
            <a:ext cx="7589520" cy="4837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グループ化 4">
              <a:extLst>
                <a:ext uri="{FF2B5EF4-FFF2-40B4-BE49-F238E27FC236}">
                  <a16:creationId xmlns:a16="http://schemas.microsoft.com/office/drawing/2014/main" id="{4E372452-108E-F4B8-C8EF-455B1967FF8A}"/>
                </a:ext>
              </a:extLst>
            </p:cNvPr>
            <p:cNvGrpSpPr/>
            <p:nvPr/>
          </p:nvGrpSpPr>
          <p:grpSpPr>
            <a:xfrm>
              <a:off x="8186058" y="747582"/>
              <a:ext cx="3872415" cy="2627661"/>
              <a:chOff x="7995920" y="1020818"/>
              <a:chExt cx="3931920" cy="4028002"/>
            </a:xfrm>
          </p:grpSpPr>
          <p:sp>
            <p:nvSpPr>
              <p:cNvPr id="6" name="爆発: 8 pt 5">
                <a:extLst>
                  <a:ext uri="{FF2B5EF4-FFF2-40B4-BE49-F238E27FC236}">
                    <a16:creationId xmlns:a16="http://schemas.microsoft.com/office/drawing/2014/main" id="{A89D6FEC-A9D9-F9F5-784A-161F65DC86CD}"/>
                  </a:ext>
                </a:extLst>
              </p:cNvPr>
              <p:cNvSpPr/>
              <p:nvPr/>
            </p:nvSpPr>
            <p:spPr>
              <a:xfrm>
                <a:off x="7995920" y="1020818"/>
                <a:ext cx="3931920" cy="4028002"/>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C06CAC33-D173-4CF3-FD77-0044F4248076}"/>
                  </a:ext>
                </a:extLst>
              </p:cNvPr>
              <p:cNvSpPr/>
              <p:nvPr/>
            </p:nvSpPr>
            <p:spPr>
              <a:xfrm>
                <a:off x="8604096" y="2459031"/>
                <a:ext cx="2715566" cy="990776"/>
              </a:xfrm>
              <a:prstGeom prst="rect">
                <a:avLst/>
              </a:prstGeom>
            </p:spPr>
            <p:txBody>
              <a:bodyPr wrap="square">
                <a:spAutoFit/>
              </a:bodyPr>
              <a:lstStyle/>
              <a:p>
                <a:pPr lvl="0"/>
                <a:r>
                  <a:rPr lang="ja-JP" altLang="en-US" sz="3600" b="1" dirty="0">
                    <a:solidFill>
                      <a:srgbClr val="FF0000"/>
                    </a:solidFill>
                    <a:latin typeface="Meiryo UI" panose="020B0604030504040204" pitchFamily="50" charset="-128"/>
                    <a:ea typeface="Meiryo UI" panose="020B0604030504040204" pitchFamily="50" charset="-128"/>
                  </a:rPr>
                  <a:t>元気なクラブ</a:t>
                </a:r>
              </a:p>
            </p:txBody>
          </p:sp>
        </p:grpSp>
        <p:grpSp>
          <p:nvGrpSpPr>
            <p:cNvPr id="8" name="グループ化 7">
              <a:extLst>
                <a:ext uri="{FF2B5EF4-FFF2-40B4-BE49-F238E27FC236}">
                  <a16:creationId xmlns:a16="http://schemas.microsoft.com/office/drawing/2014/main" id="{C1F54CEC-0B7E-7A43-7461-97F73D9E3468}"/>
                </a:ext>
              </a:extLst>
            </p:cNvPr>
            <p:cNvGrpSpPr/>
            <p:nvPr/>
          </p:nvGrpSpPr>
          <p:grpSpPr>
            <a:xfrm>
              <a:off x="990601" y="3353115"/>
              <a:ext cx="6292564" cy="2730603"/>
              <a:chOff x="675118" y="3507972"/>
              <a:chExt cx="5110797" cy="2730603"/>
            </a:xfrm>
          </p:grpSpPr>
          <p:sp>
            <p:nvSpPr>
              <p:cNvPr id="9" name="テキスト ボックス 8">
                <a:extLst>
                  <a:ext uri="{FF2B5EF4-FFF2-40B4-BE49-F238E27FC236}">
                    <a16:creationId xmlns:a16="http://schemas.microsoft.com/office/drawing/2014/main" id="{874FAC94-DF50-E33B-E367-6F781D84DDCE}"/>
                  </a:ext>
                </a:extLst>
              </p:cNvPr>
              <p:cNvSpPr txBox="1"/>
              <p:nvPr/>
            </p:nvSpPr>
            <p:spPr>
              <a:xfrm>
                <a:off x="675118" y="5715355"/>
                <a:ext cx="1627776" cy="523220"/>
              </a:xfrm>
              <a:prstGeom prst="rect">
                <a:avLst/>
              </a:prstGeom>
              <a:noFill/>
            </p:spPr>
            <p:txBody>
              <a:bodyPr wrap="square" rtlCol="0">
                <a:spAutoFit/>
              </a:bodyPr>
              <a:lstStyle/>
              <a:p>
                <a:r>
                  <a:rPr kumimoji="1" lang="ja-JP" altLang="en-US" sz="2800" b="1" dirty="0">
                    <a:solidFill>
                      <a:srgbClr val="FF0000"/>
                    </a:solidFill>
                    <a:latin typeface="Meiryo UI" panose="020B0604030504040204" pitchFamily="50" charset="-128"/>
                    <a:ea typeface="Meiryo UI" panose="020B0604030504040204" pitchFamily="50" charset="-128"/>
                  </a:rPr>
                  <a:t>（</a:t>
                </a:r>
                <a:r>
                  <a:rPr kumimoji="1" lang="ja-JP" altLang="en-US" sz="2400" b="1" dirty="0">
                    <a:solidFill>
                      <a:srgbClr val="FF0000"/>
                    </a:solidFill>
                    <a:latin typeface="Meiryo UI" panose="020B0604030504040204" pitchFamily="50" charset="-128"/>
                    <a:ea typeface="Meiryo UI" panose="020B0604030504040204" pitchFamily="50" charset="-128"/>
                  </a:rPr>
                  <a:t>学び</a:t>
                </a:r>
                <a:r>
                  <a:rPr kumimoji="1" lang="ja-JP" altLang="en-US" sz="2800" b="1" dirty="0">
                    <a:solidFill>
                      <a:srgbClr val="FF0000"/>
                    </a:solidFill>
                    <a:latin typeface="Meiryo UI" panose="020B0604030504040204" pitchFamily="50" charset="-128"/>
                    <a:ea typeface="Meiryo UI" panose="020B0604030504040204" pitchFamily="50" charset="-128"/>
                  </a:rPr>
                  <a:t>）</a:t>
                </a:r>
              </a:p>
            </p:txBody>
          </p:sp>
          <p:sp>
            <p:nvSpPr>
              <p:cNvPr id="10" name="テキスト ボックス 9">
                <a:extLst>
                  <a:ext uri="{FF2B5EF4-FFF2-40B4-BE49-F238E27FC236}">
                    <a16:creationId xmlns:a16="http://schemas.microsoft.com/office/drawing/2014/main" id="{83093D62-D893-922D-D7D9-4E7452F6439D}"/>
                  </a:ext>
                </a:extLst>
              </p:cNvPr>
              <p:cNvSpPr txBox="1"/>
              <p:nvPr/>
            </p:nvSpPr>
            <p:spPr>
              <a:xfrm>
                <a:off x="1901905" y="4514253"/>
                <a:ext cx="1627776" cy="523220"/>
              </a:xfrm>
              <a:prstGeom prst="rect">
                <a:avLst/>
              </a:prstGeom>
              <a:noFill/>
            </p:spPr>
            <p:txBody>
              <a:bodyPr wrap="square" rtlCol="0">
                <a:spAutoFit/>
              </a:bodyPr>
              <a:lstStyle/>
              <a:p>
                <a:r>
                  <a:rPr kumimoji="1" lang="ja-JP" altLang="en-US" sz="2800" b="1" dirty="0">
                    <a:solidFill>
                      <a:srgbClr val="FF0000"/>
                    </a:solidFill>
                    <a:latin typeface="Meiryo UI" panose="020B0604030504040204" pitchFamily="50" charset="-128"/>
                    <a:ea typeface="Meiryo UI" panose="020B0604030504040204" pitchFamily="50" charset="-128"/>
                  </a:rPr>
                  <a:t>（考え）</a:t>
                </a:r>
              </a:p>
            </p:txBody>
          </p:sp>
          <p:sp>
            <p:nvSpPr>
              <p:cNvPr id="11" name="テキスト ボックス 10">
                <a:extLst>
                  <a:ext uri="{FF2B5EF4-FFF2-40B4-BE49-F238E27FC236}">
                    <a16:creationId xmlns:a16="http://schemas.microsoft.com/office/drawing/2014/main" id="{536A003B-5EAF-0CC6-2417-A026EDE4336F}"/>
                  </a:ext>
                </a:extLst>
              </p:cNvPr>
              <p:cNvSpPr txBox="1"/>
              <p:nvPr/>
            </p:nvSpPr>
            <p:spPr>
              <a:xfrm>
                <a:off x="3646155" y="3507972"/>
                <a:ext cx="2139760" cy="646331"/>
              </a:xfrm>
              <a:prstGeom prst="rect">
                <a:avLst/>
              </a:prstGeom>
              <a:noFill/>
            </p:spPr>
            <p:txBody>
              <a:bodyPr wrap="square" rtlCol="0">
                <a:spAutoFit/>
              </a:bodyPr>
              <a:lstStyle/>
              <a:p>
                <a:r>
                  <a:rPr kumimoji="1" lang="ja-JP" altLang="en-US" sz="3600" b="1" dirty="0">
                    <a:solidFill>
                      <a:srgbClr val="FF0000"/>
                    </a:solidFill>
                    <a:latin typeface="Meiryo UI" panose="020B0604030504040204" pitchFamily="50" charset="-128"/>
                    <a:ea typeface="Meiryo UI" panose="020B0604030504040204" pitchFamily="50" charset="-128"/>
                  </a:rPr>
                  <a:t>（行動）</a:t>
                </a:r>
              </a:p>
            </p:txBody>
          </p:sp>
        </p:grpSp>
        <p:grpSp>
          <p:nvGrpSpPr>
            <p:cNvPr id="12" name="グループ化 11">
              <a:extLst>
                <a:ext uri="{FF2B5EF4-FFF2-40B4-BE49-F238E27FC236}">
                  <a16:creationId xmlns:a16="http://schemas.microsoft.com/office/drawing/2014/main" id="{7F5C8F1D-51E6-536C-E4E6-C7568A099CC1}"/>
                </a:ext>
              </a:extLst>
            </p:cNvPr>
            <p:cNvGrpSpPr/>
            <p:nvPr/>
          </p:nvGrpSpPr>
          <p:grpSpPr>
            <a:xfrm>
              <a:off x="3599095" y="5806459"/>
              <a:ext cx="5228997" cy="941894"/>
              <a:chOff x="3599095" y="5806459"/>
              <a:chExt cx="5228997" cy="941894"/>
            </a:xfrm>
          </p:grpSpPr>
          <p:sp>
            <p:nvSpPr>
              <p:cNvPr id="13" name="吹き出し: 線 12">
                <a:extLst>
                  <a:ext uri="{FF2B5EF4-FFF2-40B4-BE49-F238E27FC236}">
                    <a16:creationId xmlns:a16="http://schemas.microsoft.com/office/drawing/2014/main" id="{0315FEDD-42D2-8228-34A0-F1813F0AE284}"/>
                  </a:ext>
                </a:extLst>
              </p:cNvPr>
              <p:cNvSpPr/>
              <p:nvPr/>
            </p:nvSpPr>
            <p:spPr>
              <a:xfrm>
                <a:off x="3642622" y="5806459"/>
                <a:ext cx="4937499" cy="914400"/>
              </a:xfrm>
              <a:prstGeom prst="borderCallout1">
                <a:avLst>
                  <a:gd name="adj1" fmla="val 18750"/>
                  <a:gd name="adj2" fmla="val -8333"/>
                  <a:gd name="adj3" fmla="val -4166"/>
                  <a:gd name="adj4" fmla="val -19920"/>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4A8C105E-D297-81DB-9D70-45D1E1A4C1AE}"/>
                  </a:ext>
                </a:extLst>
              </p:cNvPr>
              <p:cNvGrpSpPr/>
              <p:nvPr/>
            </p:nvGrpSpPr>
            <p:grpSpPr>
              <a:xfrm>
                <a:off x="3599095" y="5822088"/>
                <a:ext cx="5228997" cy="926265"/>
                <a:chOff x="3718841" y="5843860"/>
                <a:chExt cx="5228997" cy="926265"/>
              </a:xfrm>
            </p:grpSpPr>
            <p:sp>
              <p:nvSpPr>
                <p:cNvPr id="15" name="テキスト ボックス 14">
                  <a:extLst>
                    <a:ext uri="{FF2B5EF4-FFF2-40B4-BE49-F238E27FC236}">
                      <a16:creationId xmlns:a16="http://schemas.microsoft.com/office/drawing/2014/main" id="{84C05926-0EEE-9E07-0CDB-C5E103044643}"/>
                    </a:ext>
                  </a:extLst>
                </p:cNvPr>
                <p:cNvSpPr txBox="1"/>
                <p:nvPr/>
              </p:nvSpPr>
              <p:spPr>
                <a:xfrm>
                  <a:off x="3719106" y="6137716"/>
                  <a:ext cx="4893919"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ロータリーの組織規定</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RI</a:t>
                  </a:r>
                  <a:r>
                    <a:rPr lang="ja-JP" altLang="en-US" sz="1600" dirty="0">
                      <a:latin typeface="Meiryo UI" panose="020B0604030504040204" pitchFamily="50" charset="-128"/>
                      <a:ea typeface="Meiryo UI" panose="020B0604030504040204" pitchFamily="50" charset="-128"/>
                    </a:rPr>
                    <a:t>定款・細則、標準クラブ定款）</a:t>
                  </a:r>
                  <a:endParaRPr kumimoji="1" lang="en-US" altLang="ja-JP" sz="160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472FF2CB-E748-7302-C528-3FEE65C879A2}"/>
                    </a:ext>
                  </a:extLst>
                </p:cNvPr>
                <p:cNvSpPr txBox="1"/>
                <p:nvPr/>
              </p:nvSpPr>
              <p:spPr>
                <a:xfrm>
                  <a:off x="3719106" y="6431571"/>
                  <a:ext cx="4893919"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国際ロータリーの構造　日本におけるクラブ支援機能</a:t>
                  </a:r>
                  <a:endParaRPr kumimoji="1" lang="en-US" altLang="ja-JP" sz="1600"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C0D74886-F769-9642-490D-6824A055E474}"/>
                    </a:ext>
                  </a:extLst>
                </p:cNvPr>
                <p:cNvSpPr txBox="1"/>
                <p:nvPr/>
              </p:nvSpPr>
              <p:spPr>
                <a:xfrm>
                  <a:off x="3718841" y="5843860"/>
                  <a:ext cx="5228997"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ロータリーの基本（理念</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目的</a:t>
                  </a:r>
                  <a:r>
                    <a:rPr kumimoji="1"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価値観</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ビジョン</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カリキュラム）</a:t>
                  </a:r>
                  <a:endParaRPr kumimoji="1" lang="en-US" altLang="ja-JP" sz="1600" dirty="0">
                    <a:latin typeface="Meiryo UI" panose="020B0604030504040204" pitchFamily="50" charset="-128"/>
                    <a:ea typeface="Meiryo UI" panose="020B0604030504040204" pitchFamily="50" charset="-128"/>
                  </a:endParaRPr>
                </a:p>
              </p:txBody>
            </p:sp>
          </p:grpSp>
        </p:grpSp>
        <p:grpSp>
          <p:nvGrpSpPr>
            <p:cNvPr id="18" name="グループ化 17">
              <a:extLst>
                <a:ext uri="{FF2B5EF4-FFF2-40B4-BE49-F238E27FC236}">
                  <a16:creationId xmlns:a16="http://schemas.microsoft.com/office/drawing/2014/main" id="{42FFFE8C-CEC1-1674-96D6-8427CAD18D65}"/>
                </a:ext>
              </a:extLst>
            </p:cNvPr>
            <p:cNvGrpSpPr/>
            <p:nvPr/>
          </p:nvGrpSpPr>
          <p:grpSpPr>
            <a:xfrm>
              <a:off x="5534596" y="4646098"/>
              <a:ext cx="5272541" cy="933162"/>
              <a:chOff x="5534596" y="4646098"/>
              <a:chExt cx="5272541" cy="933162"/>
            </a:xfrm>
          </p:grpSpPr>
          <p:sp>
            <p:nvSpPr>
              <p:cNvPr id="19" name="吹き出し: 線 18">
                <a:extLst>
                  <a:ext uri="{FF2B5EF4-FFF2-40B4-BE49-F238E27FC236}">
                    <a16:creationId xmlns:a16="http://schemas.microsoft.com/office/drawing/2014/main" id="{2E7FD0D0-E022-1190-D2F1-BED75EAAB1CE}"/>
                  </a:ext>
                </a:extLst>
              </p:cNvPr>
              <p:cNvSpPr/>
              <p:nvPr/>
            </p:nvSpPr>
            <p:spPr>
              <a:xfrm>
                <a:off x="5534596" y="4646098"/>
                <a:ext cx="4893918" cy="914400"/>
              </a:xfrm>
              <a:prstGeom prst="borderCallout1">
                <a:avLst>
                  <a:gd name="adj1" fmla="val 18750"/>
                  <a:gd name="adj2" fmla="val -8333"/>
                  <a:gd name="adj3" fmla="val -4166"/>
                  <a:gd name="adj4" fmla="val -19920"/>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DAA3C161-9813-E1B2-8AE9-70505358B5E9}"/>
                  </a:ext>
                </a:extLst>
              </p:cNvPr>
              <p:cNvGrpSpPr/>
              <p:nvPr/>
            </p:nvGrpSpPr>
            <p:grpSpPr>
              <a:xfrm>
                <a:off x="5578140" y="4652995"/>
                <a:ext cx="5228997" cy="926265"/>
                <a:chOff x="3718841" y="5843860"/>
                <a:chExt cx="5228997" cy="926265"/>
              </a:xfrm>
            </p:grpSpPr>
            <p:sp>
              <p:nvSpPr>
                <p:cNvPr id="21" name="テキスト ボックス 20">
                  <a:extLst>
                    <a:ext uri="{FF2B5EF4-FFF2-40B4-BE49-F238E27FC236}">
                      <a16:creationId xmlns:a16="http://schemas.microsoft.com/office/drawing/2014/main" id="{333EE0C3-F195-38FD-DEA8-C2A0570AFC99}"/>
                    </a:ext>
                  </a:extLst>
                </p:cNvPr>
                <p:cNvSpPr txBox="1"/>
                <p:nvPr/>
              </p:nvSpPr>
              <p:spPr>
                <a:xfrm>
                  <a:off x="3719106" y="6137716"/>
                  <a:ext cx="4893919"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地域社会における認知度向上（広報と存在価値づくり）</a:t>
                  </a:r>
                  <a:endParaRPr kumimoji="1" lang="en-US" altLang="ja-JP" sz="1600"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CF899E59-73CC-A330-4A5A-B97979C8437E}"/>
                    </a:ext>
                  </a:extLst>
                </p:cNvPr>
                <p:cNvSpPr txBox="1"/>
                <p:nvPr/>
              </p:nvSpPr>
              <p:spPr>
                <a:xfrm>
                  <a:off x="3719106" y="6431571"/>
                  <a:ext cx="4893919"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会員</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クラブともに有益な活動に関するアイディア交換</a:t>
                  </a:r>
                  <a:endParaRPr lang="en-US" altLang="ja-JP" sz="1600"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27AEE813-4CBC-6861-B57A-E12C5481BDE8}"/>
                    </a:ext>
                  </a:extLst>
                </p:cNvPr>
                <p:cNvSpPr txBox="1"/>
                <p:nvPr/>
              </p:nvSpPr>
              <p:spPr>
                <a:xfrm>
                  <a:off x="3718841" y="5843860"/>
                  <a:ext cx="5228997"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クラブの持続</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活性化への道（現状把握とビジョン策定）</a:t>
                  </a:r>
                  <a:endParaRPr kumimoji="1" lang="en-US" altLang="ja-JP" sz="1600" dirty="0">
                    <a:latin typeface="Meiryo UI" panose="020B0604030504040204" pitchFamily="50" charset="-128"/>
                    <a:ea typeface="Meiryo UI" panose="020B0604030504040204" pitchFamily="50" charset="-128"/>
                  </a:endParaRPr>
                </a:p>
              </p:txBody>
            </p:sp>
          </p:grpSp>
        </p:grpSp>
        <p:grpSp>
          <p:nvGrpSpPr>
            <p:cNvPr id="24" name="グループ化 23">
              <a:extLst>
                <a:ext uri="{FF2B5EF4-FFF2-40B4-BE49-F238E27FC236}">
                  <a16:creationId xmlns:a16="http://schemas.microsoft.com/office/drawing/2014/main" id="{7E473EAF-2819-F81F-1949-28C244E269CE}"/>
                </a:ext>
              </a:extLst>
            </p:cNvPr>
            <p:cNvGrpSpPr/>
            <p:nvPr/>
          </p:nvGrpSpPr>
          <p:grpSpPr>
            <a:xfrm>
              <a:off x="7426570" y="3513490"/>
              <a:ext cx="4631903" cy="988190"/>
              <a:chOff x="7426570" y="3513490"/>
              <a:chExt cx="4631903" cy="988190"/>
            </a:xfrm>
          </p:grpSpPr>
          <p:sp>
            <p:nvSpPr>
              <p:cNvPr id="25" name="吹き出し: 線 24">
                <a:extLst>
                  <a:ext uri="{FF2B5EF4-FFF2-40B4-BE49-F238E27FC236}">
                    <a16:creationId xmlns:a16="http://schemas.microsoft.com/office/drawing/2014/main" id="{41A25EB3-7097-D7E8-2E74-A0338FFB184E}"/>
                  </a:ext>
                </a:extLst>
              </p:cNvPr>
              <p:cNvSpPr/>
              <p:nvPr/>
            </p:nvSpPr>
            <p:spPr>
              <a:xfrm>
                <a:off x="7426570" y="3543758"/>
                <a:ext cx="4631903" cy="914400"/>
              </a:xfrm>
              <a:prstGeom prst="borderCallout1">
                <a:avLst>
                  <a:gd name="adj1" fmla="val 18750"/>
                  <a:gd name="adj2" fmla="val -8333"/>
                  <a:gd name="adj3" fmla="val -4166"/>
                  <a:gd name="adj4" fmla="val -19920"/>
                </a:avLst>
              </a:prstGeom>
              <a:solidFill>
                <a:schemeClr val="accent1">
                  <a:lumMod val="75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p>
            </p:txBody>
          </p:sp>
          <p:grpSp>
            <p:nvGrpSpPr>
              <p:cNvPr id="26" name="グループ化 25">
                <a:extLst>
                  <a:ext uri="{FF2B5EF4-FFF2-40B4-BE49-F238E27FC236}">
                    <a16:creationId xmlns:a16="http://schemas.microsoft.com/office/drawing/2014/main" id="{0E78A34F-B4DF-2701-EF3F-635A0F3524E1}"/>
                  </a:ext>
                </a:extLst>
              </p:cNvPr>
              <p:cNvGrpSpPr/>
              <p:nvPr/>
            </p:nvGrpSpPr>
            <p:grpSpPr>
              <a:xfrm>
                <a:off x="7634447" y="3513490"/>
                <a:ext cx="4216149" cy="988190"/>
                <a:chOff x="7507765" y="3720321"/>
                <a:chExt cx="4216149" cy="988190"/>
              </a:xfrm>
            </p:grpSpPr>
            <p:sp>
              <p:nvSpPr>
                <p:cNvPr id="27" name="テキスト ボックス 26">
                  <a:extLst>
                    <a:ext uri="{FF2B5EF4-FFF2-40B4-BE49-F238E27FC236}">
                      <a16:creationId xmlns:a16="http://schemas.microsoft.com/office/drawing/2014/main" id="{00A13504-E8B4-E53C-C09E-6CFC38FDB174}"/>
                    </a:ext>
                  </a:extLst>
                </p:cNvPr>
                <p:cNvSpPr txBox="1"/>
                <p:nvPr/>
              </p:nvSpPr>
              <p:spPr>
                <a:xfrm>
                  <a:off x="7507765" y="3742093"/>
                  <a:ext cx="2169635" cy="966418"/>
                </a:xfrm>
                <a:prstGeom prst="rect">
                  <a:avLst/>
                </a:prstGeom>
                <a:noFill/>
              </p:spPr>
              <p:txBody>
                <a:bodyPr wrap="square" rtlCol="0">
                  <a:spAutoFit/>
                </a:bodyPr>
                <a:lstStyle/>
                <a:p>
                  <a:pPr algn="ctr">
                    <a:lnSpc>
                      <a:spcPts val="3600"/>
                    </a:lnSpc>
                  </a:pPr>
                  <a:r>
                    <a:rPr lang="en-US" altLang="ja-JP" sz="2700" b="1" dirty="0">
                      <a:solidFill>
                        <a:schemeClr val="bg1"/>
                      </a:solidFill>
                      <a:latin typeface="Meiryo UI" panose="020B0604030504040204" pitchFamily="50" charset="-128"/>
                      <a:ea typeface="Meiryo UI" panose="020B0604030504040204" pitchFamily="50" charset="-128"/>
                    </a:rPr>
                    <a:t>Belonging</a:t>
                  </a:r>
                  <a:r>
                    <a:rPr lang="ja-JP" altLang="en-US" sz="2600" dirty="0">
                      <a:solidFill>
                        <a:schemeClr val="bg1"/>
                      </a:solidFill>
                      <a:latin typeface="Meiryo UI" panose="020B0604030504040204" pitchFamily="50" charset="-128"/>
                      <a:ea typeface="Meiryo UI" panose="020B0604030504040204" pitchFamily="50" charset="-128"/>
                    </a:rPr>
                    <a:t>帰属感</a:t>
                  </a:r>
                  <a:endParaRPr lang="en-US" altLang="ja-JP" sz="2600" dirty="0">
                    <a:solidFill>
                      <a:schemeClr val="bg1"/>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80F4028B-6906-3274-1048-4EA4F626FF46}"/>
                    </a:ext>
                  </a:extLst>
                </p:cNvPr>
                <p:cNvSpPr txBox="1"/>
                <p:nvPr/>
              </p:nvSpPr>
              <p:spPr>
                <a:xfrm>
                  <a:off x="9695595" y="3720321"/>
                  <a:ext cx="2028319" cy="966418"/>
                </a:xfrm>
                <a:prstGeom prst="rect">
                  <a:avLst/>
                </a:prstGeom>
                <a:noFill/>
              </p:spPr>
              <p:txBody>
                <a:bodyPr wrap="square" rtlCol="0">
                  <a:spAutoFit/>
                </a:bodyPr>
                <a:lstStyle/>
                <a:p>
                  <a:pPr>
                    <a:lnSpc>
                      <a:spcPts val="3600"/>
                    </a:lnSpc>
                  </a:pPr>
                  <a:r>
                    <a:rPr lang="en-US" altLang="ja-JP" sz="2700" b="1" dirty="0">
                      <a:solidFill>
                        <a:schemeClr val="bg1"/>
                      </a:solidFill>
                      <a:latin typeface="Meiryo UI" panose="020B0604030504040204" pitchFamily="50" charset="-128"/>
                      <a:ea typeface="Meiryo UI" panose="020B0604030504040204" pitchFamily="50" charset="-128"/>
                    </a:rPr>
                    <a:t>Wellbeing</a:t>
                  </a:r>
                </a:p>
                <a:p>
                  <a:pPr algn="ctr">
                    <a:lnSpc>
                      <a:spcPts val="3600"/>
                    </a:lnSpc>
                  </a:pPr>
                  <a:r>
                    <a:rPr lang="ja-JP" altLang="en-US" sz="2600" dirty="0">
                      <a:solidFill>
                        <a:schemeClr val="bg1"/>
                      </a:solidFill>
                      <a:latin typeface="Meiryo UI" panose="020B0604030504040204" pitchFamily="50" charset="-128"/>
                      <a:ea typeface="Meiryo UI" panose="020B0604030504040204" pitchFamily="50" charset="-128"/>
                    </a:rPr>
                    <a:t>幸せ</a:t>
                  </a:r>
                  <a:endParaRPr lang="en-US" altLang="ja-JP" sz="2600" dirty="0">
                    <a:solidFill>
                      <a:schemeClr val="bg1"/>
                    </a:solidFill>
                    <a:latin typeface="Meiryo UI" panose="020B0604030504040204" pitchFamily="50" charset="-128"/>
                    <a:ea typeface="Meiryo UI" panose="020B0604030504040204" pitchFamily="50" charset="-128"/>
                  </a:endParaRPr>
                </a:p>
              </p:txBody>
            </p:sp>
          </p:grpSp>
        </p:grpSp>
      </p:grpSp>
    </p:spTree>
    <p:extLst>
      <p:ext uri="{BB962C8B-B14F-4D97-AF65-F5344CB8AC3E}">
        <p14:creationId xmlns:p14="http://schemas.microsoft.com/office/powerpoint/2010/main" val="294953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0" dur="1000" fill="hold"/>
                                        <p:tgtEl>
                                          <p:spTgt spid="2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29"/>
                                        </p:tgtEl>
                                      </p:cBhvr>
                                    </p:animEffect>
                                    <p:animScale>
                                      <p:cBhvr>
                                        <p:cTn id="19"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CC8289E-3668-84AB-61CE-1F688DA82A08}"/>
              </a:ext>
            </a:extLst>
          </p:cNvPr>
          <p:cNvSpPr/>
          <p:nvPr/>
        </p:nvSpPr>
        <p:spPr>
          <a:xfrm>
            <a:off x="0" y="0"/>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38F52BFB-F557-404A-868C-1CDD799E0AEE}"/>
              </a:ext>
            </a:extLst>
          </p:cNvPr>
          <p:cNvSpPr txBox="1">
            <a:spLocks/>
          </p:cNvSpPr>
          <p:nvPr/>
        </p:nvSpPr>
        <p:spPr bwMode="auto">
          <a:xfrm>
            <a:off x="5464099" y="111491"/>
            <a:ext cx="6727902"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話の内容</a:t>
            </a:r>
            <a:endParaRPr lang="en-US" sz="3600" b="1"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52F3F22C-721E-FE9D-33CD-7575146CA4BC}"/>
              </a:ext>
            </a:extLst>
          </p:cNvPr>
          <p:cNvSpPr txBox="1"/>
          <p:nvPr/>
        </p:nvSpPr>
        <p:spPr>
          <a:xfrm>
            <a:off x="3729871" y="1515628"/>
            <a:ext cx="6173225" cy="523220"/>
          </a:xfrm>
          <a:prstGeom prst="rect">
            <a:avLst/>
          </a:prstGeom>
          <a:noFill/>
        </p:spPr>
        <p:txBody>
          <a:bodyPr wrap="square" rtlCol="0">
            <a:spAutoFit/>
          </a:bodyPr>
          <a:lstStyle/>
          <a:p>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☆規定審議会について</a:t>
            </a:r>
            <a:endParaRPr kumimoji="1"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a:extLst>
              <a:ext uri="{FF2B5EF4-FFF2-40B4-BE49-F238E27FC236}">
                <a16:creationId xmlns:a16="http://schemas.microsoft.com/office/drawing/2014/main" id="{85D1D573-F635-1397-E2FD-1A98265FDAB4}"/>
              </a:ext>
            </a:extLst>
          </p:cNvPr>
          <p:cNvSpPr txBox="1"/>
          <p:nvPr/>
        </p:nvSpPr>
        <p:spPr>
          <a:xfrm>
            <a:off x="3729871" y="2761921"/>
            <a:ext cx="6173225" cy="523220"/>
          </a:xfrm>
          <a:prstGeom prst="rect">
            <a:avLst/>
          </a:prstGeom>
          <a:noFill/>
        </p:spPr>
        <p:txBody>
          <a:bodyPr wrap="square" rtlCol="0">
            <a:spAutoFit/>
          </a:bodyPr>
          <a:lstStyle/>
          <a:p>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☆元気なクラブを目指して</a:t>
            </a:r>
            <a:endParaRPr kumimoji="1"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a:extLst>
              <a:ext uri="{FF2B5EF4-FFF2-40B4-BE49-F238E27FC236}">
                <a16:creationId xmlns:a16="http://schemas.microsoft.com/office/drawing/2014/main" id="{E1D78B95-6C39-7410-710D-8606184DC835}"/>
              </a:ext>
            </a:extLst>
          </p:cNvPr>
          <p:cNvSpPr txBox="1"/>
          <p:nvPr/>
        </p:nvSpPr>
        <p:spPr>
          <a:xfrm>
            <a:off x="3729871" y="4008214"/>
            <a:ext cx="6173225" cy="523220"/>
          </a:xfrm>
          <a:prstGeom prst="rect">
            <a:avLst/>
          </a:prstGeom>
          <a:noFill/>
        </p:spPr>
        <p:txBody>
          <a:bodyPr wrap="square" rtlCol="0">
            <a:spAutoFit/>
          </a:bodyPr>
          <a:lstStyle/>
          <a:p>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DEI</a:t>
            </a:r>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を通じて柔軟性を考える</a:t>
            </a:r>
            <a:endParaRPr kumimoji="1"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D688AC08-15F9-121B-086D-101E2D06C093}"/>
              </a:ext>
            </a:extLst>
          </p:cNvPr>
          <p:cNvSpPr txBox="1"/>
          <p:nvPr/>
        </p:nvSpPr>
        <p:spPr>
          <a:xfrm>
            <a:off x="3729871" y="5342372"/>
            <a:ext cx="6173225" cy="523220"/>
          </a:xfrm>
          <a:prstGeom prst="rect">
            <a:avLst/>
          </a:prstGeom>
          <a:noFill/>
        </p:spPr>
        <p:txBody>
          <a:bodyPr wrap="square" rtlCol="0">
            <a:spAutoFit/>
          </a:bodyPr>
          <a:lstStyle/>
          <a:p>
            <a:r>
              <a:rPr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Training</a:t>
            </a:r>
            <a:r>
              <a:rPr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　から　</a:t>
            </a:r>
            <a:r>
              <a:rPr lang="en-US" altLang="ja-JP"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Learning</a:t>
            </a:r>
            <a:r>
              <a:rPr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　へ</a:t>
            </a:r>
            <a:endParaRPr lang="en-US" altLang="ja-JP"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1004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758A4D4-B39F-5B7D-26CA-8E4F91F4E5C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83029" y="722856"/>
            <a:ext cx="3984172" cy="6031590"/>
          </a:xfrm>
          <a:prstGeom prst="rect">
            <a:avLst/>
          </a:prstGeom>
        </p:spPr>
      </p:pic>
      <p:sp>
        <p:nvSpPr>
          <p:cNvPr id="3" name="正方形/長方形 2">
            <a:extLst>
              <a:ext uri="{FF2B5EF4-FFF2-40B4-BE49-F238E27FC236}">
                <a16:creationId xmlns:a16="http://schemas.microsoft.com/office/drawing/2014/main" id="{AC882D95-2A32-BBF9-0F0F-B405F8BA3D9F}"/>
              </a:ext>
            </a:extLst>
          </p:cNvPr>
          <p:cNvSpPr/>
          <p:nvPr/>
        </p:nvSpPr>
        <p:spPr>
          <a:xfrm>
            <a:off x="-327178"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Title 1">
            <a:extLst>
              <a:ext uri="{FF2B5EF4-FFF2-40B4-BE49-F238E27FC236}">
                <a16:creationId xmlns:a16="http://schemas.microsoft.com/office/drawing/2014/main" id="{03399A8C-7EE7-F417-F2FD-C8CF10E62064}"/>
              </a:ext>
            </a:extLst>
          </p:cNvPr>
          <p:cNvSpPr txBox="1">
            <a:spLocks/>
          </p:cNvSpPr>
          <p:nvPr/>
        </p:nvSpPr>
        <p:spPr bwMode="auto">
          <a:xfrm>
            <a:off x="4957353" y="81506"/>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en-US" altLang="ja-JP" sz="3600" b="1" dirty="0">
                <a:solidFill>
                  <a:schemeClr val="bg1"/>
                </a:solidFill>
                <a:latin typeface="Meiryo UI" panose="020B0604030504040204" pitchFamily="50" charset="-128"/>
                <a:ea typeface="Meiryo UI" panose="020B0604030504040204" pitchFamily="50" charset="-128"/>
              </a:rPr>
              <a:t>Training</a:t>
            </a:r>
            <a:r>
              <a:rPr lang="ja-JP" altLang="en-US" sz="3600" b="1" dirty="0">
                <a:solidFill>
                  <a:schemeClr val="bg1"/>
                </a:solidFill>
                <a:latin typeface="Meiryo UI" panose="020B0604030504040204" pitchFamily="50" charset="-128"/>
                <a:ea typeface="Meiryo UI" panose="020B0604030504040204" pitchFamily="50" charset="-128"/>
              </a:rPr>
              <a:t>から</a:t>
            </a:r>
            <a:r>
              <a:rPr lang="en-US" altLang="ja-JP" sz="3600" b="1" dirty="0">
                <a:solidFill>
                  <a:schemeClr val="bg1"/>
                </a:solidFill>
                <a:latin typeface="Meiryo UI" panose="020B0604030504040204" pitchFamily="50" charset="-128"/>
                <a:ea typeface="Meiryo UI" panose="020B0604030504040204" pitchFamily="50" charset="-128"/>
              </a:rPr>
              <a:t>Learning</a:t>
            </a:r>
            <a:r>
              <a:rPr lang="ja-JP" altLang="en-US" sz="3600" b="1" dirty="0">
                <a:solidFill>
                  <a:schemeClr val="bg1"/>
                </a:solidFill>
                <a:latin typeface="Meiryo UI" panose="020B0604030504040204" pitchFamily="50" charset="-128"/>
                <a:ea typeface="Meiryo UI" panose="020B0604030504040204" pitchFamily="50" charset="-128"/>
              </a:rPr>
              <a:t>へ</a:t>
            </a:r>
            <a:endParaRPr lang="en-US" altLang="ja-JP" sz="3600" b="1" dirty="0">
              <a:solidFill>
                <a:schemeClr val="bg1"/>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3A9013EB-A23F-F412-C504-BEC072CD9B3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59087" y="2661417"/>
            <a:ext cx="7032171" cy="2286000"/>
          </a:xfrm>
          <a:prstGeom prst="rect">
            <a:avLst/>
          </a:prstGeom>
        </p:spPr>
      </p:pic>
    </p:spTree>
    <p:extLst>
      <p:ext uri="{BB962C8B-B14F-4D97-AF65-F5344CB8AC3E}">
        <p14:creationId xmlns:p14="http://schemas.microsoft.com/office/powerpoint/2010/main" val="108211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1247-EC24-23FB-3236-A4C29DF17D49}"/>
              </a:ext>
            </a:extLst>
          </p:cNvPr>
          <p:cNvSpPr txBox="1">
            <a:spLocks/>
          </p:cNvSpPr>
          <p:nvPr/>
        </p:nvSpPr>
        <p:spPr bwMode="auto">
          <a:xfrm>
            <a:off x="2661136" y="221354"/>
            <a:ext cx="9530864" cy="63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en-US" altLang="ja-JP" sz="3600" b="1" dirty="0">
                <a:solidFill>
                  <a:schemeClr val="bg1"/>
                </a:solidFill>
                <a:latin typeface="Meiryo UI" panose="020B0604030504040204" pitchFamily="50" charset="-128"/>
                <a:ea typeface="Meiryo UI" panose="020B0604030504040204" pitchFamily="50" charset="-128"/>
              </a:rPr>
              <a:t>Training</a:t>
            </a:r>
            <a:r>
              <a:rPr lang="ja-JP" altLang="en-US" sz="3600" b="1" dirty="0">
                <a:solidFill>
                  <a:schemeClr val="bg1"/>
                </a:solidFill>
                <a:latin typeface="Meiryo UI" panose="020B0604030504040204" pitchFamily="50" charset="-128"/>
                <a:ea typeface="Meiryo UI" panose="020B0604030504040204" pitchFamily="50" charset="-128"/>
              </a:rPr>
              <a:t> から </a:t>
            </a:r>
            <a:r>
              <a:rPr lang="en-US" altLang="ja-JP" sz="3600" b="1" dirty="0">
                <a:solidFill>
                  <a:schemeClr val="bg1"/>
                </a:solidFill>
                <a:latin typeface="Meiryo UI" panose="020B0604030504040204" pitchFamily="50" charset="-128"/>
                <a:ea typeface="Meiryo UI" panose="020B0604030504040204" pitchFamily="50" charset="-128"/>
              </a:rPr>
              <a:t>Learning </a:t>
            </a:r>
            <a:r>
              <a:rPr lang="ja-JP" altLang="en-US" sz="3600" b="1" dirty="0">
                <a:solidFill>
                  <a:schemeClr val="bg1"/>
                </a:solidFill>
                <a:latin typeface="Meiryo UI" panose="020B0604030504040204" pitchFamily="50" charset="-128"/>
                <a:ea typeface="Meiryo UI" panose="020B0604030504040204" pitchFamily="50" charset="-128"/>
              </a:rPr>
              <a:t>へ</a:t>
            </a:r>
            <a:endParaRPr lang="en-US" sz="2800" b="1" dirty="0">
              <a:solidFill>
                <a:schemeClr val="bg1"/>
              </a:solidFill>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DE40350C-7506-7777-6A48-F56BE3FF8E2C}"/>
              </a:ext>
            </a:extLst>
          </p:cNvPr>
          <p:cNvGrpSpPr/>
          <p:nvPr/>
        </p:nvGrpSpPr>
        <p:grpSpPr>
          <a:xfrm>
            <a:off x="239484" y="1125788"/>
            <a:ext cx="5560066" cy="5173700"/>
            <a:chOff x="218168" y="852997"/>
            <a:chExt cx="5159815" cy="4918558"/>
          </a:xfrm>
        </p:grpSpPr>
        <p:grpSp>
          <p:nvGrpSpPr>
            <p:cNvPr id="4" name="グループ化 3">
              <a:extLst>
                <a:ext uri="{FF2B5EF4-FFF2-40B4-BE49-F238E27FC236}">
                  <a16:creationId xmlns:a16="http://schemas.microsoft.com/office/drawing/2014/main" id="{0ADD0D1B-C2F3-2375-738A-7F71753F0966}"/>
                </a:ext>
              </a:extLst>
            </p:cNvPr>
            <p:cNvGrpSpPr/>
            <p:nvPr/>
          </p:nvGrpSpPr>
          <p:grpSpPr>
            <a:xfrm>
              <a:off x="218168" y="2910411"/>
              <a:ext cx="4688973" cy="2861144"/>
              <a:chOff x="218168" y="1898043"/>
              <a:chExt cx="4688973" cy="2861144"/>
            </a:xfrm>
          </p:grpSpPr>
          <p:pic>
            <p:nvPicPr>
              <p:cNvPr id="9" name="図 8">
                <a:extLst>
                  <a:ext uri="{FF2B5EF4-FFF2-40B4-BE49-F238E27FC236}">
                    <a16:creationId xmlns:a16="http://schemas.microsoft.com/office/drawing/2014/main" id="{002B32BE-9ACD-8918-1A4D-8EA941F8340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18168" y="1898043"/>
                <a:ext cx="4688973" cy="2090526"/>
              </a:xfrm>
              <a:prstGeom prst="rect">
                <a:avLst/>
              </a:prstGeom>
            </p:spPr>
          </p:pic>
          <p:sp>
            <p:nvSpPr>
              <p:cNvPr id="10" name="テキスト ボックス 9">
                <a:extLst>
                  <a:ext uri="{FF2B5EF4-FFF2-40B4-BE49-F238E27FC236}">
                    <a16:creationId xmlns:a16="http://schemas.microsoft.com/office/drawing/2014/main" id="{D22B9F5E-180C-1124-0673-7879C5E365A6}"/>
                  </a:ext>
                </a:extLst>
              </p:cNvPr>
              <p:cNvSpPr txBox="1"/>
              <p:nvPr/>
            </p:nvSpPr>
            <p:spPr>
              <a:xfrm>
                <a:off x="289282" y="4027691"/>
                <a:ext cx="4543174" cy="731496"/>
              </a:xfrm>
              <a:prstGeom prst="rect">
                <a:avLst/>
              </a:prstGeom>
              <a:noFill/>
            </p:spPr>
            <p:txBody>
              <a:bodyPr wrap="square" rtlCol="0">
                <a:spAutoFit/>
              </a:bodyPr>
              <a:lstStyle/>
              <a:p>
                <a:r>
                  <a:rPr kumimoji="1" lang="ja-JP" altLang="en-US" sz="2200" b="1" dirty="0">
                    <a:latin typeface="Meiryo UI" panose="020B0604030504040204" pitchFamily="50" charset="-128"/>
                    <a:ea typeface="Meiryo UI" panose="020B0604030504040204" pitchFamily="50" charset="-128"/>
                  </a:rPr>
                  <a:t>主題別設定 ：</a:t>
                </a:r>
                <a:r>
                  <a:rPr kumimoji="1" lang="en-US" altLang="ja-JP" sz="2200" b="1" dirty="0">
                    <a:latin typeface="Meiryo UI" panose="020B0604030504040204" pitchFamily="50" charset="-128"/>
                    <a:ea typeface="Meiryo UI" panose="020B0604030504040204" pitchFamily="50" charset="-128"/>
                  </a:rPr>
                  <a:t>10</a:t>
                </a:r>
                <a:r>
                  <a:rPr lang="ja-JP" altLang="en-US" sz="2200" b="1" dirty="0">
                    <a:latin typeface="Meiryo UI" panose="020B0604030504040204" pitchFamily="50" charset="-128"/>
                    <a:ea typeface="Meiryo UI" panose="020B0604030504040204" pitchFamily="50" charset="-128"/>
                  </a:rPr>
                  <a:t>主題</a:t>
                </a:r>
                <a:endParaRPr kumimoji="1" lang="en-US" altLang="ja-JP" sz="2200" b="1" dirty="0">
                  <a:latin typeface="Meiryo UI" panose="020B0604030504040204" pitchFamily="50" charset="-128"/>
                  <a:ea typeface="Meiryo UI" panose="020B0604030504040204" pitchFamily="50" charset="-128"/>
                </a:endParaRPr>
              </a:p>
              <a:p>
                <a:r>
                  <a:rPr kumimoji="1" lang="ja-JP" altLang="en-US" sz="2200" b="1" dirty="0">
                    <a:latin typeface="Meiryo UI" panose="020B0604030504040204" pitchFamily="50" charset="-128"/>
                    <a:ea typeface="Meiryo UI" panose="020B0604030504040204" pitchFamily="50" charset="-128"/>
                  </a:rPr>
                  <a:t>日本語コース：</a:t>
                </a:r>
                <a:r>
                  <a:rPr kumimoji="1" lang="en-US" altLang="ja-JP" sz="2200" b="1" dirty="0">
                    <a:latin typeface="Meiryo UI" panose="020B0604030504040204" pitchFamily="50" charset="-128"/>
                    <a:ea typeface="Meiryo UI" panose="020B0604030504040204" pitchFamily="50" charset="-128"/>
                  </a:rPr>
                  <a:t>95</a:t>
                </a:r>
                <a:r>
                  <a:rPr lang="ja-JP" altLang="en-US" sz="2200" b="1" dirty="0">
                    <a:latin typeface="Meiryo UI" panose="020B0604030504040204" pitchFamily="50" charset="-128"/>
                    <a:ea typeface="Meiryo UI" panose="020B0604030504040204" pitchFamily="50" charset="-128"/>
                  </a:rPr>
                  <a:t>項目  </a:t>
                </a:r>
                <a:r>
                  <a:rPr lang="en-US" altLang="ja-JP" sz="2200" b="1" dirty="0">
                    <a:latin typeface="Meiryo UI" panose="020B0604030504040204" pitchFamily="50" charset="-128"/>
                    <a:ea typeface="Meiryo UI" panose="020B0604030504040204" pitchFamily="50" charset="-128"/>
                  </a:rPr>
                  <a:t>297</a:t>
                </a:r>
                <a:r>
                  <a:rPr lang="ja-JP" altLang="en-US" sz="2200" b="1" dirty="0">
                    <a:latin typeface="Meiryo UI" panose="020B0604030504040204" pitchFamily="50" charset="-128"/>
                    <a:ea typeface="Meiryo UI" panose="020B0604030504040204" pitchFamily="50" charset="-128"/>
                  </a:rPr>
                  <a:t>コース</a:t>
                </a:r>
                <a:endParaRPr kumimoji="1" lang="ja-JP" altLang="en-US" sz="2200" b="1" dirty="0">
                  <a:latin typeface="Meiryo UI" panose="020B0604030504040204" pitchFamily="50" charset="-128"/>
                  <a:ea typeface="Meiryo UI" panose="020B0604030504040204" pitchFamily="50" charset="-128"/>
                </a:endParaRPr>
              </a:p>
            </p:txBody>
          </p:sp>
        </p:grpSp>
        <p:pic>
          <p:nvPicPr>
            <p:cNvPr id="5" name="図 4">
              <a:extLst>
                <a:ext uri="{FF2B5EF4-FFF2-40B4-BE49-F238E27FC236}">
                  <a16:creationId xmlns:a16="http://schemas.microsoft.com/office/drawing/2014/main" id="{FAECE706-7A31-FFDD-EF4C-41AB87A2E8C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18168" y="852997"/>
              <a:ext cx="5159815" cy="1445444"/>
            </a:xfrm>
            <a:prstGeom prst="rect">
              <a:avLst/>
            </a:prstGeom>
          </p:spPr>
        </p:pic>
        <p:grpSp>
          <p:nvGrpSpPr>
            <p:cNvPr id="6" name="グループ化 5">
              <a:extLst>
                <a:ext uri="{FF2B5EF4-FFF2-40B4-BE49-F238E27FC236}">
                  <a16:creationId xmlns:a16="http://schemas.microsoft.com/office/drawing/2014/main" id="{36314A29-25BC-8E58-A0B4-23F7D93C377B}"/>
                </a:ext>
              </a:extLst>
            </p:cNvPr>
            <p:cNvGrpSpPr/>
            <p:nvPr/>
          </p:nvGrpSpPr>
          <p:grpSpPr>
            <a:xfrm>
              <a:off x="1621051" y="1383118"/>
              <a:ext cx="1186542" cy="1392387"/>
              <a:chOff x="1610168" y="1524636"/>
              <a:chExt cx="1186542" cy="1392387"/>
            </a:xfrm>
          </p:grpSpPr>
          <p:sp>
            <p:nvSpPr>
              <p:cNvPr id="7" name="楕円 6">
                <a:extLst>
                  <a:ext uri="{FF2B5EF4-FFF2-40B4-BE49-F238E27FC236}">
                    <a16:creationId xmlns:a16="http://schemas.microsoft.com/office/drawing/2014/main" id="{59F9024F-B746-B37F-7E80-C28B2F0987C5}"/>
                  </a:ext>
                </a:extLst>
              </p:cNvPr>
              <p:cNvSpPr/>
              <p:nvPr/>
            </p:nvSpPr>
            <p:spPr>
              <a:xfrm>
                <a:off x="1610168" y="1524636"/>
                <a:ext cx="1186542" cy="237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a:extLst>
                  <a:ext uri="{FF2B5EF4-FFF2-40B4-BE49-F238E27FC236}">
                    <a16:creationId xmlns:a16="http://schemas.microsoft.com/office/drawing/2014/main" id="{C484AC39-CA19-544A-6757-37CAD1508AB5}"/>
                  </a:ext>
                </a:extLst>
              </p:cNvPr>
              <p:cNvCxnSpPr/>
              <p:nvPr/>
            </p:nvCxnSpPr>
            <p:spPr>
              <a:xfrm>
                <a:off x="2188029" y="1769456"/>
                <a:ext cx="0" cy="1147567"/>
              </a:xfrm>
              <a:prstGeom prst="straightConnector1">
                <a:avLst/>
              </a:prstGeom>
              <a:ln w="38100">
                <a:solidFill>
                  <a:srgbClr val="F14A3D"/>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1" name="グループ化 10">
            <a:extLst>
              <a:ext uri="{FF2B5EF4-FFF2-40B4-BE49-F238E27FC236}">
                <a16:creationId xmlns:a16="http://schemas.microsoft.com/office/drawing/2014/main" id="{B10D97EB-92FA-3D21-7857-39FE8D69086C}"/>
              </a:ext>
            </a:extLst>
          </p:cNvPr>
          <p:cNvGrpSpPr/>
          <p:nvPr/>
        </p:nvGrpSpPr>
        <p:grpSpPr>
          <a:xfrm>
            <a:off x="6139553" y="1125788"/>
            <a:ext cx="5736333" cy="5232364"/>
            <a:chOff x="5563035" y="893690"/>
            <a:chExt cx="6159354" cy="5718168"/>
          </a:xfrm>
        </p:grpSpPr>
        <p:grpSp>
          <p:nvGrpSpPr>
            <p:cNvPr id="12" name="グループ化 11">
              <a:extLst>
                <a:ext uri="{FF2B5EF4-FFF2-40B4-BE49-F238E27FC236}">
                  <a16:creationId xmlns:a16="http://schemas.microsoft.com/office/drawing/2014/main" id="{86BFA29C-3D1B-48EE-2763-1FD3203CB71A}"/>
                </a:ext>
              </a:extLst>
            </p:cNvPr>
            <p:cNvGrpSpPr/>
            <p:nvPr/>
          </p:nvGrpSpPr>
          <p:grpSpPr>
            <a:xfrm>
              <a:off x="8837404" y="2190835"/>
              <a:ext cx="2884985" cy="4421023"/>
              <a:chOff x="8877438" y="1091038"/>
              <a:chExt cx="2989422" cy="4660994"/>
            </a:xfrm>
          </p:grpSpPr>
          <p:pic>
            <p:nvPicPr>
              <p:cNvPr id="33" name="Picture 8">
                <a:extLst>
                  <a:ext uri="{FF2B5EF4-FFF2-40B4-BE49-F238E27FC236}">
                    <a16:creationId xmlns:a16="http://schemas.microsoft.com/office/drawing/2014/main" id="{45BD7AF8-334D-CB73-4109-6DBC3E2F5D9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900108" y="3710987"/>
                <a:ext cx="2966752" cy="204104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F5286727-3B00-3693-D379-51E66FF7DA87}"/>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8877438" y="1091038"/>
                <a:ext cx="2989422" cy="21835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グループ化 12">
              <a:extLst>
                <a:ext uri="{FF2B5EF4-FFF2-40B4-BE49-F238E27FC236}">
                  <a16:creationId xmlns:a16="http://schemas.microsoft.com/office/drawing/2014/main" id="{3E357DE6-22F3-1733-DC9C-EF16EF570596}"/>
                </a:ext>
              </a:extLst>
            </p:cNvPr>
            <p:cNvGrpSpPr/>
            <p:nvPr/>
          </p:nvGrpSpPr>
          <p:grpSpPr>
            <a:xfrm>
              <a:off x="5563035" y="2043040"/>
              <a:ext cx="2713253" cy="4558780"/>
              <a:chOff x="5070033" y="862037"/>
              <a:chExt cx="3253377" cy="5775914"/>
            </a:xfrm>
          </p:grpSpPr>
          <p:pic>
            <p:nvPicPr>
              <p:cNvPr id="15" name="図 14">
                <a:extLst>
                  <a:ext uri="{FF2B5EF4-FFF2-40B4-BE49-F238E27FC236}">
                    <a16:creationId xmlns:a16="http://schemas.microsoft.com/office/drawing/2014/main" id="{5D26392E-AF21-CAA2-F75E-5905EFEB610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735640" y="862037"/>
                <a:ext cx="1922163" cy="1908791"/>
              </a:xfrm>
              <a:prstGeom prst="rect">
                <a:avLst/>
              </a:prstGeom>
            </p:spPr>
          </p:pic>
          <p:grpSp>
            <p:nvGrpSpPr>
              <p:cNvPr id="16" name="グループ化 15">
                <a:extLst>
                  <a:ext uri="{FF2B5EF4-FFF2-40B4-BE49-F238E27FC236}">
                    <a16:creationId xmlns:a16="http://schemas.microsoft.com/office/drawing/2014/main" id="{37C20B51-944E-6D68-F36D-2D737FE6414B}"/>
                  </a:ext>
                </a:extLst>
              </p:cNvPr>
              <p:cNvGrpSpPr/>
              <p:nvPr/>
            </p:nvGrpSpPr>
            <p:grpSpPr>
              <a:xfrm>
                <a:off x="5070033" y="2788908"/>
                <a:ext cx="3253377" cy="3849043"/>
                <a:chOff x="690880" y="1349437"/>
                <a:chExt cx="4409440" cy="5101292"/>
              </a:xfrm>
            </p:grpSpPr>
            <p:sp>
              <p:nvSpPr>
                <p:cNvPr id="17" name="四角形: 角を丸くする 16">
                  <a:extLst>
                    <a:ext uri="{FF2B5EF4-FFF2-40B4-BE49-F238E27FC236}">
                      <a16:creationId xmlns:a16="http://schemas.microsoft.com/office/drawing/2014/main" id="{AD340BB4-14DB-3885-80FD-A0270D8A1267}"/>
                    </a:ext>
                  </a:extLst>
                </p:cNvPr>
                <p:cNvSpPr/>
                <p:nvPr/>
              </p:nvSpPr>
              <p:spPr>
                <a:xfrm>
                  <a:off x="690880" y="1349437"/>
                  <a:ext cx="4409440" cy="595730"/>
                </a:xfrm>
                <a:prstGeom prst="roundRect">
                  <a:avLst/>
                </a:prstGeom>
                <a:solidFill>
                  <a:srgbClr val="F6BB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929FCDA4-85CF-3051-D545-45FEF580E78E}"/>
                    </a:ext>
                  </a:extLst>
                </p:cNvPr>
                <p:cNvSpPr txBox="1"/>
                <p:nvPr/>
              </p:nvSpPr>
              <p:spPr>
                <a:xfrm>
                  <a:off x="1604987" y="1462637"/>
                  <a:ext cx="2827992" cy="451839"/>
                </a:xfrm>
                <a:prstGeom prst="rect">
                  <a:avLst/>
                </a:prstGeom>
                <a:noFill/>
              </p:spPr>
              <p:txBody>
                <a:bodyPr wrap="square" rtlCol="0">
                  <a:spAutoFit/>
                </a:bodyPr>
                <a:lstStyle/>
                <a:p>
                  <a:r>
                    <a:rPr kumimoji="1" lang="ja-JP" altLang="en-US" sz="1000" b="1" dirty="0">
                      <a:solidFill>
                        <a:schemeClr val="bg1"/>
                      </a:solidFill>
                      <a:latin typeface="Meiryo UI" panose="020B0604030504040204" pitchFamily="50" charset="-128"/>
                      <a:ea typeface="Meiryo UI" panose="020B0604030504040204" pitchFamily="50" charset="-128"/>
                    </a:rPr>
                    <a:t>ロータリーの学び</a:t>
                  </a:r>
                  <a:r>
                    <a:rPr lang="ja-JP" altLang="en-US" sz="1000" b="1" dirty="0">
                      <a:solidFill>
                        <a:schemeClr val="bg1"/>
                      </a:solidFill>
                      <a:latin typeface="Meiryo UI" panose="020B0604030504040204" pitchFamily="50" charset="-128"/>
                      <a:ea typeface="Meiryo UI" panose="020B0604030504040204" pitchFamily="50" charset="-128"/>
                    </a:rPr>
                    <a:t>を深める</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sp>
              <p:nvSpPr>
                <p:cNvPr id="19" name="四角形: 角を丸くする 18">
                  <a:extLst>
                    <a:ext uri="{FF2B5EF4-FFF2-40B4-BE49-F238E27FC236}">
                      <a16:creationId xmlns:a16="http://schemas.microsoft.com/office/drawing/2014/main" id="{86AE4187-9070-6BB7-7FE9-992DBE5C5332}"/>
                    </a:ext>
                  </a:extLst>
                </p:cNvPr>
                <p:cNvSpPr/>
                <p:nvPr/>
              </p:nvSpPr>
              <p:spPr>
                <a:xfrm>
                  <a:off x="690880" y="1993091"/>
                  <a:ext cx="4409440" cy="595730"/>
                </a:xfrm>
                <a:prstGeom prst="roundRect">
                  <a:avLst/>
                </a:prstGeom>
                <a:solidFill>
                  <a:srgbClr val="69A84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p>
              </p:txBody>
            </p:sp>
            <p:sp>
              <p:nvSpPr>
                <p:cNvPr id="20" name="テキスト ボックス 19">
                  <a:extLst>
                    <a:ext uri="{FF2B5EF4-FFF2-40B4-BE49-F238E27FC236}">
                      <a16:creationId xmlns:a16="http://schemas.microsoft.com/office/drawing/2014/main" id="{D4D59718-6421-180B-3BBB-BD4A82BFF7D2}"/>
                    </a:ext>
                  </a:extLst>
                </p:cNvPr>
                <p:cNvSpPr txBox="1"/>
                <p:nvPr/>
              </p:nvSpPr>
              <p:spPr>
                <a:xfrm>
                  <a:off x="1564055" y="2106289"/>
                  <a:ext cx="3438527" cy="413452"/>
                </a:xfrm>
                <a:prstGeom prst="rect">
                  <a:avLst/>
                </a:prstGeom>
                <a:noFill/>
              </p:spPr>
              <p:txBody>
                <a:bodyPr wrap="square" rtlCol="0">
                  <a:spAutoFit/>
                </a:bodyPr>
                <a:lstStyle/>
                <a:p>
                  <a:r>
                    <a:rPr kumimoji="1" lang="ja-JP" altLang="en-US" sz="1000" b="1" dirty="0">
                      <a:solidFill>
                        <a:schemeClr val="bg1"/>
                      </a:solidFill>
                      <a:latin typeface="Meiryo UI" panose="020B0604030504040204" pitchFamily="50" charset="-128"/>
                      <a:ea typeface="Meiryo UI" panose="020B0604030504040204" pitchFamily="50" charset="-128"/>
                    </a:rPr>
                    <a:t>自らの磨き上げのきっかけ</a:t>
                  </a:r>
                </a:p>
              </p:txBody>
            </p:sp>
            <p:sp>
              <p:nvSpPr>
                <p:cNvPr id="21" name="四角形: 角を丸くする 20">
                  <a:extLst>
                    <a:ext uri="{FF2B5EF4-FFF2-40B4-BE49-F238E27FC236}">
                      <a16:creationId xmlns:a16="http://schemas.microsoft.com/office/drawing/2014/main" id="{059D2490-9199-3549-3DDA-D4152D09F9DE}"/>
                    </a:ext>
                  </a:extLst>
                </p:cNvPr>
                <p:cNvSpPr/>
                <p:nvPr/>
              </p:nvSpPr>
              <p:spPr>
                <a:xfrm>
                  <a:off x="690880" y="2636742"/>
                  <a:ext cx="4409440" cy="595730"/>
                </a:xfrm>
                <a:prstGeom prst="roundRect">
                  <a:avLst/>
                </a:prstGeom>
                <a:solidFill>
                  <a:srgbClr val="9557C9"/>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22" name="テキスト ボックス 21">
                  <a:extLst>
                    <a:ext uri="{FF2B5EF4-FFF2-40B4-BE49-F238E27FC236}">
                      <a16:creationId xmlns:a16="http://schemas.microsoft.com/office/drawing/2014/main" id="{6F3C2967-793F-C36A-AAA8-B9F20BD83A80}"/>
                    </a:ext>
                  </a:extLst>
                </p:cNvPr>
                <p:cNvSpPr txBox="1"/>
                <p:nvPr/>
              </p:nvSpPr>
              <p:spPr>
                <a:xfrm>
                  <a:off x="1564055" y="2749941"/>
                  <a:ext cx="3438526" cy="413452"/>
                </a:xfrm>
                <a:prstGeom prst="rect">
                  <a:avLst/>
                </a:prstGeom>
                <a:noFill/>
              </p:spPr>
              <p:txBody>
                <a:bodyPr wrap="square" rtlCol="0">
                  <a:spAutoFit/>
                </a:bodyPr>
                <a:lstStyle/>
                <a:p>
                  <a:r>
                    <a:rPr lang="ja-JP" altLang="en-US" sz="1000" b="1" dirty="0">
                      <a:solidFill>
                        <a:schemeClr val="bg1"/>
                      </a:solidFill>
                      <a:latin typeface="Meiryo UI" panose="020B0604030504040204" pitchFamily="50" charset="-128"/>
                      <a:ea typeface="Meiryo UI" panose="020B0604030504040204" pitchFamily="50" charset="-128"/>
                    </a:rPr>
                    <a:t>奉仕プロジェクトへの導き</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sp>
              <p:nvSpPr>
                <p:cNvPr id="23" name="四角形: 角を丸くする 22">
                  <a:extLst>
                    <a:ext uri="{FF2B5EF4-FFF2-40B4-BE49-F238E27FC236}">
                      <a16:creationId xmlns:a16="http://schemas.microsoft.com/office/drawing/2014/main" id="{D2F0C981-EE3E-9759-2C30-F5FC8E19132D}"/>
                    </a:ext>
                  </a:extLst>
                </p:cNvPr>
                <p:cNvSpPr/>
                <p:nvPr/>
              </p:nvSpPr>
              <p:spPr>
                <a:xfrm>
                  <a:off x="690880" y="3280395"/>
                  <a:ext cx="4409440" cy="595730"/>
                </a:xfrm>
                <a:prstGeom prst="roundRect">
                  <a:avLst/>
                </a:prstGeom>
                <a:solidFill>
                  <a:srgbClr val="F1441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24" name="テキスト ボックス 23">
                  <a:extLst>
                    <a:ext uri="{FF2B5EF4-FFF2-40B4-BE49-F238E27FC236}">
                      <a16:creationId xmlns:a16="http://schemas.microsoft.com/office/drawing/2014/main" id="{AE23AB09-38AD-0DCA-196B-3A37C93729DA}"/>
                    </a:ext>
                  </a:extLst>
                </p:cNvPr>
                <p:cNvSpPr txBox="1"/>
                <p:nvPr/>
              </p:nvSpPr>
              <p:spPr>
                <a:xfrm>
                  <a:off x="1833588" y="3393595"/>
                  <a:ext cx="2364607" cy="451839"/>
                </a:xfrm>
                <a:prstGeom prst="rect">
                  <a:avLst/>
                </a:prstGeom>
                <a:noFill/>
              </p:spPr>
              <p:txBody>
                <a:bodyPr wrap="square" rtlCol="0">
                  <a:spAutoFit/>
                </a:bodyPr>
                <a:lstStyle/>
                <a:p>
                  <a:r>
                    <a:rPr kumimoji="1" lang="ja-JP" altLang="en-US" sz="1000" b="1" dirty="0">
                      <a:solidFill>
                        <a:schemeClr val="bg1"/>
                      </a:solidFill>
                      <a:latin typeface="Meiryo UI" panose="020B0604030504040204" pitchFamily="50" charset="-128"/>
                      <a:ea typeface="Meiryo UI" panose="020B0604030504040204" pitchFamily="50" charset="-128"/>
                    </a:rPr>
                    <a:t>チーム一体感の醸成</a:t>
                  </a:r>
                </a:p>
              </p:txBody>
            </p:sp>
            <p:sp>
              <p:nvSpPr>
                <p:cNvPr id="25" name="四角形: 角を丸くする 24">
                  <a:extLst>
                    <a:ext uri="{FF2B5EF4-FFF2-40B4-BE49-F238E27FC236}">
                      <a16:creationId xmlns:a16="http://schemas.microsoft.com/office/drawing/2014/main" id="{8FCF7915-92C0-0585-334B-92F34E2FCE96}"/>
                    </a:ext>
                  </a:extLst>
                </p:cNvPr>
                <p:cNvSpPr/>
                <p:nvPr/>
              </p:nvSpPr>
              <p:spPr>
                <a:xfrm>
                  <a:off x="690880" y="3924046"/>
                  <a:ext cx="4409440" cy="595730"/>
                </a:xfrm>
                <a:prstGeom prst="round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26" name="テキスト ボックス 25">
                  <a:extLst>
                    <a:ext uri="{FF2B5EF4-FFF2-40B4-BE49-F238E27FC236}">
                      <a16:creationId xmlns:a16="http://schemas.microsoft.com/office/drawing/2014/main" id="{8D193158-FC13-B799-0F95-BB4566CF8A20}"/>
                    </a:ext>
                  </a:extLst>
                </p:cNvPr>
                <p:cNvSpPr txBox="1"/>
                <p:nvPr/>
              </p:nvSpPr>
              <p:spPr>
                <a:xfrm>
                  <a:off x="1625306" y="4037244"/>
                  <a:ext cx="2540585" cy="413452"/>
                </a:xfrm>
                <a:prstGeom prst="rect">
                  <a:avLst/>
                </a:prstGeom>
                <a:noFill/>
              </p:spPr>
              <p:txBody>
                <a:bodyPr wrap="square" rtlCol="0">
                  <a:spAutoFit/>
                </a:bodyPr>
                <a:lstStyle/>
                <a:p>
                  <a:r>
                    <a:rPr kumimoji="1" lang="ja-JP" altLang="en-US" sz="1000" b="1" dirty="0">
                      <a:solidFill>
                        <a:schemeClr val="bg1"/>
                      </a:solidFill>
                      <a:latin typeface="Meiryo UI" panose="020B0604030504040204" pitchFamily="50" charset="-128"/>
                      <a:ea typeface="Meiryo UI" panose="020B0604030504040204" pitchFamily="50" charset="-128"/>
                    </a:rPr>
                    <a:t>メンバー</a:t>
                  </a:r>
                  <a:r>
                    <a:rPr lang="ja-JP" altLang="en-US" sz="1000" b="1" dirty="0">
                      <a:solidFill>
                        <a:schemeClr val="bg1"/>
                      </a:solidFill>
                      <a:latin typeface="Meiryo UI" panose="020B0604030504040204" pitchFamily="50" charset="-128"/>
                      <a:ea typeface="Meiryo UI" panose="020B0604030504040204" pitchFamily="50" charset="-128"/>
                    </a:rPr>
                    <a:t>どうし</a:t>
                  </a:r>
                  <a:r>
                    <a:rPr kumimoji="1" lang="ja-JP" altLang="en-US" sz="1000" b="1" dirty="0">
                      <a:solidFill>
                        <a:schemeClr val="bg1"/>
                      </a:solidFill>
                      <a:latin typeface="Meiryo UI" panose="020B0604030504040204" pitchFamily="50" charset="-128"/>
                      <a:ea typeface="Meiryo UI" panose="020B0604030504040204" pitchFamily="50" charset="-128"/>
                    </a:rPr>
                    <a:t>の結びつき</a:t>
                  </a:r>
                </a:p>
              </p:txBody>
            </p:sp>
            <p:sp>
              <p:nvSpPr>
                <p:cNvPr id="27" name="四角形: 角を丸くする 26">
                  <a:extLst>
                    <a:ext uri="{FF2B5EF4-FFF2-40B4-BE49-F238E27FC236}">
                      <a16:creationId xmlns:a16="http://schemas.microsoft.com/office/drawing/2014/main" id="{C695BF8B-E712-A5D4-1A42-46B76AC87BF7}"/>
                    </a:ext>
                  </a:extLst>
                </p:cNvPr>
                <p:cNvSpPr/>
                <p:nvPr/>
              </p:nvSpPr>
              <p:spPr>
                <a:xfrm>
                  <a:off x="690880" y="4567699"/>
                  <a:ext cx="4409440" cy="595730"/>
                </a:xfrm>
                <a:prstGeom prst="roundRect">
                  <a:avLst/>
                </a:prstGeom>
                <a:solidFill>
                  <a:srgbClr val="763A6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28" name="テキスト ボックス 27">
                  <a:extLst>
                    <a:ext uri="{FF2B5EF4-FFF2-40B4-BE49-F238E27FC236}">
                      <a16:creationId xmlns:a16="http://schemas.microsoft.com/office/drawing/2014/main" id="{25F35790-5F20-51E6-F979-A169B01C6C46}"/>
                    </a:ext>
                  </a:extLst>
                </p:cNvPr>
                <p:cNvSpPr txBox="1"/>
                <p:nvPr/>
              </p:nvSpPr>
              <p:spPr>
                <a:xfrm>
                  <a:off x="1767546" y="4680899"/>
                  <a:ext cx="2256106" cy="413452"/>
                </a:xfrm>
                <a:prstGeom prst="rect">
                  <a:avLst/>
                </a:prstGeom>
                <a:noFill/>
              </p:spPr>
              <p:txBody>
                <a:bodyPr wrap="square" rtlCol="0">
                  <a:spAutoFit/>
                </a:bodyPr>
                <a:lstStyle/>
                <a:p>
                  <a:r>
                    <a:rPr lang="ja-JP" altLang="en-US" sz="1000" b="1" dirty="0">
                      <a:solidFill>
                        <a:schemeClr val="bg1"/>
                      </a:solidFill>
                      <a:latin typeface="Meiryo UI" panose="020B0604030504040204" pitchFamily="50" charset="-128"/>
                      <a:ea typeface="Meiryo UI" panose="020B0604030504040204" pitchFamily="50" charset="-128"/>
                    </a:rPr>
                    <a:t>リーダーシップの涵養</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sp>
              <p:nvSpPr>
                <p:cNvPr id="29" name="四角形: 角を丸くする 28">
                  <a:extLst>
                    <a:ext uri="{FF2B5EF4-FFF2-40B4-BE49-F238E27FC236}">
                      <a16:creationId xmlns:a16="http://schemas.microsoft.com/office/drawing/2014/main" id="{B61D6986-7848-0ECF-00DB-BF50C394EAA7}"/>
                    </a:ext>
                  </a:extLst>
                </p:cNvPr>
                <p:cNvSpPr/>
                <p:nvPr/>
              </p:nvSpPr>
              <p:spPr>
                <a:xfrm>
                  <a:off x="690880" y="5211351"/>
                  <a:ext cx="4409440" cy="595730"/>
                </a:xfrm>
                <a:prstGeom prst="roundRect">
                  <a:avLst/>
                </a:prstGeom>
                <a:solidFill>
                  <a:srgbClr val="E34BA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30" name="テキスト ボックス 29">
                  <a:extLst>
                    <a:ext uri="{FF2B5EF4-FFF2-40B4-BE49-F238E27FC236}">
                      <a16:creationId xmlns:a16="http://schemas.microsoft.com/office/drawing/2014/main" id="{12F38B32-6B22-F0A2-4CC4-69BD3FD8881E}"/>
                    </a:ext>
                  </a:extLst>
                </p:cNvPr>
                <p:cNvSpPr txBox="1"/>
                <p:nvPr/>
              </p:nvSpPr>
              <p:spPr>
                <a:xfrm>
                  <a:off x="2011387" y="5324551"/>
                  <a:ext cx="2012266" cy="461367"/>
                </a:xfrm>
                <a:prstGeom prst="rect">
                  <a:avLst/>
                </a:prstGeom>
                <a:noFill/>
              </p:spPr>
              <p:txBody>
                <a:bodyPr wrap="square" rtlCol="0">
                  <a:spAutoFit/>
                </a:bodyPr>
                <a:lstStyle/>
                <a:p>
                  <a:r>
                    <a:rPr lang="ja-JP" altLang="en-US" sz="1000" b="1" dirty="0">
                      <a:solidFill>
                        <a:schemeClr val="bg1"/>
                      </a:solidFill>
                      <a:latin typeface="Meiryo UI" panose="020B0604030504040204" pitchFamily="50" charset="-128"/>
                      <a:ea typeface="Meiryo UI" panose="020B0604030504040204" pitchFamily="50" charset="-128"/>
                    </a:rPr>
                    <a:t>アイディアの交換</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sp>
              <p:nvSpPr>
                <p:cNvPr id="31" name="四角形: 角を丸くする 30">
                  <a:extLst>
                    <a:ext uri="{FF2B5EF4-FFF2-40B4-BE49-F238E27FC236}">
                      <a16:creationId xmlns:a16="http://schemas.microsoft.com/office/drawing/2014/main" id="{46FC18EC-86EB-9339-ACDA-137C2D59AB1D}"/>
                    </a:ext>
                  </a:extLst>
                </p:cNvPr>
                <p:cNvSpPr/>
                <p:nvPr/>
              </p:nvSpPr>
              <p:spPr>
                <a:xfrm>
                  <a:off x="690880" y="5854999"/>
                  <a:ext cx="4409440" cy="595730"/>
                </a:xfrm>
                <a:prstGeom prst="round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p>
              </p:txBody>
            </p:sp>
            <p:sp>
              <p:nvSpPr>
                <p:cNvPr id="32" name="テキスト ボックス 31">
                  <a:extLst>
                    <a:ext uri="{FF2B5EF4-FFF2-40B4-BE49-F238E27FC236}">
                      <a16:creationId xmlns:a16="http://schemas.microsoft.com/office/drawing/2014/main" id="{BFCBDC4F-71F2-46A8-00EF-C93078F47CEA}"/>
                    </a:ext>
                  </a:extLst>
                </p:cNvPr>
                <p:cNvSpPr txBox="1"/>
                <p:nvPr/>
              </p:nvSpPr>
              <p:spPr>
                <a:xfrm>
                  <a:off x="1625306" y="5968197"/>
                  <a:ext cx="2540587" cy="413452"/>
                </a:xfrm>
                <a:prstGeom prst="rect">
                  <a:avLst/>
                </a:prstGeom>
                <a:noFill/>
              </p:spPr>
              <p:txBody>
                <a:bodyPr wrap="square" rtlCol="0">
                  <a:spAutoFit/>
                </a:bodyPr>
                <a:lstStyle/>
                <a:p>
                  <a:r>
                    <a:rPr lang="ja-JP" altLang="en-US" sz="1000" b="1" dirty="0">
                      <a:solidFill>
                        <a:schemeClr val="bg1"/>
                      </a:solidFill>
                      <a:latin typeface="Meiryo UI" panose="020B0604030504040204" pitchFamily="50" charset="-128"/>
                      <a:ea typeface="Meiryo UI" panose="020B0604030504040204" pitchFamily="50" charset="-128"/>
                    </a:rPr>
                    <a:t>互いにつながるセッション</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grpSp>
        </p:grpSp>
        <p:pic>
          <p:nvPicPr>
            <p:cNvPr id="14" name="図 13">
              <a:extLst>
                <a:ext uri="{FF2B5EF4-FFF2-40B4-BE49-F238E27FC236}">
                  <a16:creationId xmlns:a16="http://schemas.microsoft.com/office/drawing/2014/main" id="{8036FA70-4C12-3E4B-B100-C8C6E32D86E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772940" y="893690"/>
              <a:ext cx="5949449" cy="978856"/>
            </a:xfrm>
            <a:prstGeom prst="rect">
              <a:avLst/>
            </a:prstGeom>
          </p:spPr>
        </p:pic>
      </p:grpSp>
      <p:sp>
        <p:nvSpPr>
          <p:cNvPr id="35" name="正方形/長方形 34">
            <a:extLst>
              <a:ext uri="{FF2B5EF4-FFF2-40B4-BE49-F238E27FC236}">
                <a16:creationId xmlns:a16="http://schemas.microsoft.com/office/drawing/2014/main" id="{45783DC3-4B89-6FA1-FF2A-252B159E5E64}"/>
              </a:ext>
            </a:extLst>
          </p:cNvPr>
          <p:cNvSpPr/>
          <p:nvPr/>
        </p:nvSpPr>
        <p:spPr>
          <a:xfrm>
            <a:off x="-327178"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Title 1">
            <a:extLst>
              <a:ext uri="{FF2B5EF4-FFF2-40B4-BE49-F238E27FC236}">
                <a16:creationId xmlns:a16="http://schemas.microsoft.com/office/drawing/2014/main" id="{E87D2885-6494-A7A9-FB4B-E52838B8E487}"/>
              </a:ext>
            </a:extLst>
          </p:cNvPr>
          <p:cNvSpPr txBox="1">
            <a:spLocks/>
          </p:cNvSpPr>
          <p:nvPr/>
        </p:nvSpPr>
        <p:spPr bwMode="auto">
          <a:xfrm>
            <a:off x="4957353" y="81506"/>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en-US" altLang="ja-JP" sz="3600" b="1" dirty="0">
                <a:solidFill>
                  <a:schemeClr val="bg1"/>
                </a:solidFill>
                <a:latin typeface="Meiryo UI" panose="020B0604030504040204" pitchFamily="50" charset="-128"/>
                <a:ea typeface="Meiryo UI" panose="020B0604030504040204" pitchFamily="50" charset="-128"/>
              </a:rPr>
              <a:t>Training</a:t>
            </a:r>
            <a:r>
              <a:rPr lang="ja-JP" altLang="en-US" sz="3600" b="1" dirty="0">
                <a:solidFill>
                  <a:schemeClr val="bg1"/>
                </a:solidFill>
                <a:latin typeface="Meiryo UI" panose="020B0604030504040204" pitchFamily="50" charset="-128"/>
                <a:ea typeface="Meiryo UI" panose="020B0604030504040204" pitchFamily="50" charset="-128"/>
              </a:rPr>
              <a:t>から</a:t>
            </a:r>
            <a:r>
              <a:rPr lang="en-US" altLang="ja-JP" sz="3600" b="1" dirty="0">
                <a:solidFill>
                  <a:schemeClr val="bg1"/>
                </a:solidFill>
                <a:latin typeface="Meiryo UI" panose="020B0604030504040204" pitchFamily="50" charset="-128"/>
                <a:ea typeface="Meiryo UI" panose="020B0604030504040204" pitchFamily="50" charset="-128"/>
              </a:rPr>
              <a:t>Learning</a:t>
            </a:r>
            <a:r>
              <a:rPr lang="ja-JP" altLang="en-US" sz="3600" b="1" dirty="0">
                <a:solidFill>
                  <a:schemeClr val="bg1"/>
                </a:solidFill>
                <a:latin typeface="Meiryo UI" panose="020B0604030504040204" pitchFamily="50" charset="-128"/>
                <a:ea typeface="Meiryo UI" panose="020B0604030504040204" pitchFamily="50" charset="-128"/>
              </a:rPr>
              <a:t>へ</a:t>
            </a:r>
            <a:endParaRPr lang="en-US" altLang="ja-JP" sz="36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9811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B449BCC-7D93-4126-9C80-2D559B5F178B}"/>
              </a:ext>
            </a:extLst>
          </p:cNvPr>
          <p:cNvSpPr/>
          <p:nvPr/>
        </p:nvSpPr>
        <p:spPr>
          <a:xfrm>
            <a:off x="-343512"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a:extLst>
              <a:ext uri="{FF2B5EF4-FFF2-40B4-BE49-F238E27FC236}">
                <a16:creationId xmlns:a16="http://schemas.microsoft.com/office/drawing/2014/main" id="{E1F7ED99-5DF6-FF3F-D68D-2FC5CAD75538}"/>
              </a:ext>
            </a:extLst>
          </p:cNvPr>
          <p:cNvSpPr/>
          <p:nvPr/>
        </p:nvSpPr>
        <p:spPr>
          <a:xfrm>
            <a:off x="-351674"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Title 1">
            <a:extLst>
              <a:ext uri="{FF2B5EF4-FFF2-40B4-BE49-F238E27FC236}">
                <a16:creationId xmlns:a16="http://schemas.microsoft.com/office/drawing/2014/main" id="{6D5AB580-331F-56A8-B80F-2AFD6001CBA1}"/>
              </a:ext>
            </a:extLst>
          </p:cNvPr>
          <p:cNvSpPr txBox="1">
            <a:spLocks/>
          </p:cNvSpPr>
          <p:nvPr/>
        </p:nvSpPr>
        <p:spPr bwMode="auto">
          <a:xfrm>
            <a:off x="2752725" y="144570"/>
            <a:ext cx="9400883"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ロータリーの友「愛読」の勧め</a:t>
            </a:r>
            <a:endParaRPr lang="en-US" altLang="ja-JP" sz="3600" b="1" dirty="0">
              <a:solidFill>
                <a:schemeClr val="bg1"/>
              </a:solidFill>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829D1FA9-DF67-09D2-CE36-459E5F1F3624}"/>
              </a:ext>
            </a:extLst>
          </p:cNvPr>
          <p:cNvGrpSpPr/>
          <p:nvPr/>
        </p:nvGrpSpPr>
        <p:grpSpPr>
          <a:xfrm>
            <a:off x="3897085" y="4669633"/>
            <a:ext cx="8120744" cy="2043797"/>
            <a:chOff x="171450" y="4958424"/>
            <a:chExt cx="8120744" cy="2043797"/>
          </a:xfrm>
        </p:grpSpPr>
        <p:sp>
          <p:nvSpPr>
            <p:cNvPr id="6" name="四角形: 角を丸くする 5">
              <a:extLst>
                <a:ext uri="{FF2B5EF4-FFF2-40B4-BE49-F238E27FC236}">
                  <a16:creationId xmlns:a16="http://schemas.microsoft.com/office/drawing/2014/main" id="{A01D4217-3450-DD69-AEED-5965E7E3CC91}"/>
                </a:ext>
              </a:extLst>
            </p:cNvPr>
            <p:cNvSpPr/>
            <p:nvPr/>
          </p:nvSpPr>
          <p:spPr>
            <a:xfrm>
              <a:off x="171450" y="4958424"/>
              <a:ext cx="8120744" cy="2043797"/>
            </a:xfrm>
            <a:prstGeom prst="roundRect">
              <a:avLst>
                <a:gd name="adj" fmla="val 12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08289A4F-BAEF-6D32-26DA-A00D24A29CA7}"/>
                </a:ext>
              </a:extLst>
            </p:cNvPr>
            <p:cNvSpPr txBox="1"/>
            <p:nvPr/>
          </p:nvSpPr>
          <p:spPr>
            <a:xfrm>
              <a:off x="252719" y="5141235"/>
              <a:ext cx="8039475" cy="1754326"/>
            </a:xfrm>
            <a:prstGeom prst="rect">
              <a:avLst/>
            </a:prstGeom>
            <a:noFill/>
          </p:spPr>
          <p:txBody>
            <a:bodyPr wrap="square" rtlCol="0">
              <a:spAutoFit/>
            </a:bodyPr>
            <a:lstStyle/>
            <a:p>
              <a:r>
                <a:rPr kumimoji="1" lang="en-US" altLang="ja-JP" b="1" dirty="0">
                  <a:solidFill>
                    <a:srgbClr val="FFFF00"/>
                  </a:solidFill>
                  <a:latin typeface="Meiryo UI" panose="020B0604030504040204" pitchFamily="50" charset="-128"/>
                  <a:ea typeface="Meiryo UI" panose="020B0604030504040204" pitchFamily="50" charset="-128"/>
                </a:rPr>
                <a:t>RI</a:t>
              </a:r>
              <a:r>
                <a:rPr kumimoji="1" lang="ja-JP" altLang="en-US" b="1" dirty="0">
                  <a:solidFill>
                    <a:srgbClr val="FFFF00"/>
                  </a:solidFill>
                  <a:latin typeface="Meiryo UI" panose="020B0604030504040204" pitchFamily="50" charset="-128"/>
                  <a:ea typeface="Meiryo UI" panose="020B0604030504040204" pitchFamily="50" charset="-128"/>
                </a:rPr>
                <a:t>標準クラブ細則：</a:t>
              </a:r>
              <a:r>
                <a:rPr kumimoji="1" lang="en-US" altLang="ja-JP" b="1" dirty="0">
                  <a:solidFill>
                    <a:srgbClr val="FFFF00"/>
                  </a:solidFill>
                  <a:latin typeface="Meiryo UI" panose="020B0604030504040204" pitchFamily="50" charset="-128"/>
                  <a:ea typeface="Meiryo UI" panose="020B0604030504040204" pitchFamily="50" charset="-128"/>
                </a:rPr>
                <a:t>21.020.11.</a:t>
              </a:r>
              <a:r>
                <a:rPr kumimoji="1" lang="ja-JP" altLang="en-US" b="1" dirty="0">
                  <a:solidFill>
                    <a:srgbClr val="FFFF00"/>
                  </a:solidFill>
                  <a:latin typeface="Meiryo UI" panose="020B0604030504040204" pitchFamily="50" charset="-128"/>
                  <a:ea typeface="Meiryo UI" panose="020B0604030504040204" pitchFamily="50" charset="-128"/>
                </a:rPr>
                <a:t>「機関雑誌の購読義務」</a:t>
              </a:r>
              <a:endParaRPr kumimoji="1" lang="en-US" altLang="ja-JP" b="1" dirty="0">
                <a:solidFill>
                  <a:srgbClr val="FFFF00"/>
                </a:solidFill>
                <a:latin typeface="Meiryo UI" panose="020B0604030504040204" pitchFamily="50" charset="-128"/>
                <a:ea typeface="Meiryo UI" panose="020B0604030504040204" pitchFamily="50" charset="-128"/>
              </a:endParaRPr>
            </a:p>
            <a:p>
              <a:r>
                <a:rPr lang="ja-JP" altLang="en-US" b="1" dirty="0">
                  <a:solidFill>
                    <a:srgbClr val="FFFF00"/>
                  </a:solidFill>
                  <a:latin typeface="Meiryo UI" panose="020B0604030504040204" pitchFamily="50" charset="-128"/>
                  <a:ea typeface="Meiryo UI" panose="020B0604030504040204" pitchFamily="50" charset="-128"/>
                </a:rPr>
                <a:t>　　　　　　　　　　　　　　　　　　　　　　　　　　　</a:t>
              </a:r>
              <a:r>
                <a:rPr kumimoji="1" lang="ja-JP" altLang="en-US" b="1" dirty="0">
                  <a:solidFill>
                    <a:srgbClr val="FFFF00"/>
                  </a:solidFill>
                  <a:latin typeface="Meiryo UI" panose="020B0604030504040204" pitchFamily="50" charset="-128"/>
                  <a:ea typeface="Meiryo UI" panose="020B0604030504040204" pitchFamily="50" charset="-128"/>
                </a:rPr>
                <a:t>　章典</a:t>
              </a:r>
              <a:r>
                <a:rPr kumimoji="1" lang="en-US" altLang="ja-JP" b="1" dirty="0">
                  <a:solidFill>
                    <a:srgbClr val="FFFF00"/>
                  </a:solidFill>
                  <a:latin typeface="Meiryo UI" panose="020B0604030504040204" pitchFamily="50" charset="-128"/>
                  <a:ea typeface="Meiryo UI" panose="020B0604030504040204" pitchFamily="50" charset="-128"/>
                </a:rPr>
                <a:t>51.020.</a:t>
              </a:r>
              <a:r>
                <a:rPr kumimoji="1" lang="ja-JP" altLang="en-US" b="1" dirty="0">
                  <a:solidFill>
                    <a:srgbClr val="FFFF00"/>
                  </a:solidFill>
                  <a:latin typeface="Meiryo UI" panose="020B0604030504040204" pitchFamily="50" charset="-128"/>
                  <a:ea typeface="Meiryo UI" panose="020B0604030504040204" pitchFamily="50" charset="-128"/>
                </a:rPr>
                <a:t>「ロータリー地域雑誌」</a:t>
              </a:r>
              <a:endParaRPr kumimoji="1" lang="en-US" altLang="ja-JP" b="1" dirty="0">
                <a:solidFill>
                  <a:srgbClr val="FFFF00"/>
                </a:solidFill>
                <a:latin typeface="Meiryo UI" panose="020B0604030504040204" pitchFamily="50" charset="-128"/>
                <a:ea typeface="Meiryo UI" panose="020B0604030504040204" pitchFamily="50" charset="-128"/>
              </a:endParaRPr>
            </a:p>
            <a:p>
              <a:r>
                <a:rPr kumimoji="1" lang="ja-JP" altLang="en-US" b="1" dirty="0">
                  <a:solidFill>
                    <a:srgbClr val="FFFF00"/>
                  </a:solidFill>
                  <a:latin typeface="Meiryo UI" panose="020B0604030504040204" pitchFamily="50" charset="-128"/>
                  <a:ea typeface="Meiryo UI" panose="020B0604030504040204" pitchFamily="50" charset="-128"/>
                </a:rPr>
                <a:t>→</a:t>
              </a:r>
              <a:r>
                <a:rPr kumimoji="1" lang="en-US" altLang="ja-JP" b="1" dirty="0">
                  <a:solidFill>
                    <a:srgbClr val="FFFF00"/>
                  </a:solidFill>
                  <a:latin typeface="Meiryo UI" panose="020B0604030504040204" pitchFamily="50" charset="-128"/>
                  <a:ea typeface="Meiryo UI" panose="020B0604030504040204" pitchFamily="50" charset="-128"/>
                </a:rPr>
                <a:t>1953</a:t>
              </a:r>
              <a:r>
                <a:rPr kumimoji="1" lang="ja-JP" altLang="en-US" b="1" dirty="0">
                  <a:solidFill>
                    <a:srgbClr val="FFFF00"/>
                  </a:solidFill>
                  <a:latin typeface="Meiryo UI" panose="020B0604030504040204" pitchFamily="50" charset="-128"/>
                  <a:ea typeface="Meiryo UI" panose="020B0604030504040204" pitchFamily="50" charset="-128"/>
                </a:rPr>
                <a:t>年</a:t>
              </a:r>
              <a:r>
                <a:rPr kumimoji="1" lang="en-US" altLang="ja-JP" b="1" dirty="0">
                  <a:solidFill>
                    <a:srgbClr val="FFFF00"/>
                  </a:solidFill>
                  <a:latin typeface="Meiryo UI" panose="020B0604030504040204" pitchFamily="50" charset="-128"/>
                  <a:ea typeface="Meiryo UI" panose="020B0604030504040204" pitchFamily="50" charset="-128"/>
                </a:rPr>
                <a:t>1</a:t>
              </a:r>
              <a:r>
                <a:rPr kumimoji="1" lang="ja-JP" altLang="en-US" b="1" dirty="0">
                  <a:solidFill>
                    <a:srgbClr val="FFFF00"/>
                  </a:solidFill>
                  <a:latin typeface="Meiryo UI" panose="020B0604030504040204" pitchFamily="50" charset="-128"/>
                  <a:ea typeface="Meiryo UI" panose="020B0604030504040204" pitchFamily="50" charset="-128"/>
                </a:rPr>
                <a:t>月号が日本の地区が二つに分割されることをきっかけに発刊された。</a:t>
              </a:r>
              <a:endParaRPr kumimoji="1" lang="en-US" altLang="ja-JP" b="1" dirty="0">
                <a:solidFill>
                  <a:srgbClr val="FFFF00"/>
                </a:solidFill>
                <a:latin typeface="Meiryo UI" panose="020B0604030504040204" pitchFamily="50" charset="-128"/>
                <a:ea typeface="Meiryo UI" panose="020B0604030504040204" pitchFamily="50" charset="-128"/>
              </a:endParaRPr>
            </a:p>
            <a:p>
              <a:r>
                <a:rPr lang="ja-JP" altLang="en-US" b="1" dirty="0">
                  <a:solidFill>
                    <a:srgbClr val="FFFF00"/>
                  </a:solidFill>
                  <a:latin typeface="Meiryo UI" panose="020B0604030504040204" pitchFamily="50" charset="-128"/>
                  <a:ea typeface="Meiryo UI" panose="020B0604030504040204" pitchFamily="50" charset="-128"/>
                </a:rPr>
                <a:t>→</a:t>
              </a:r>
              <a:r>
                <a:rPr lang="en-US" altLang="ja-JP" b="1" dirty="0">
                  <a:solidFill>
                    <a:srgbClr val="FFFF00"/>
                  </a:solidFill>
                  <a:latin typeface="Meiryo UI" panose="020B0604030504040204" pitchFamily="50" charset="-128"/>
                  <a:ea typeface="Meiryo UI" panose="020B0604030504040204" pitchFamily="50" charset="-128"/>
                </a:rPr>
                <a:t>1972</a:t>
              </a:r>
              <a:r>
                <a:rPr lang="ja-JP" altLang="en-US" b="1" dirty="0">
                  <a:solidFill>
                    <a:srgbClr val="FFFF00"/>
                  </a:solidFill>
                  <a:latin typeface="Meiryo UI" panose="020B0604030504040204" pitchFamily="50" charset="-128"/>
                  <a:ea typeface="Meiryo UI" panose="020B0604030504040204" pitchFamily="50" charset="-128"/>
                </a:rPr>
                <a:t>年</a:t>
              </a:r>
              <a:r>
                <a:rPr lang="en-US" altLang="ja-JP" b="1" dirty="0">
                  <a:solidFill>
                    <a:srgbClr val="FFFF00"/>
                  </a:solidFill>
                  <a:latin typeface="Meiryo UI" panose="020B0604030504040204" pitchFamily="50" charset="-128"/>
                  <a:ea typeface="Meiryo UI" panose="020B0604030504040204" pitchFamily="50" charset="-128"/>
                </a:rPr>
                <a:t>1</a:t>
              </a:r>
              <a:r>
                <a:rPr lang="ja-JP" altLang="en-US" b="1" dirty="0">
                  <a:solidFill>
                    <a:srgbClr val="FFFF00"/>
                  </a:solidFill>
                  <a:latin typeface="Meiryo UI" panose="020B0604030504040204" pitchFamily="50" charset="-128"/>
                  <a:ea typeface="Meiryo UI" panose="020B0604030504040204" pitchFamily="50" charset="-128"/>
                </a:rPr>
                <a:t>月号から「縦組み」「横組み」構成。</a:t>
              </a:r>
              <a:endParaRPr lang="en-US" altLang="ja-JP" b="1" dirty="0">
                <a:solidFill>
                  <a:srgbClr val="FFFF00"/>
                </a:solidFill>
                <a:latin typeface="Meiryo UI" panose="020B0604030504040204" pitchFamily="50" charset="-128"/>
                <a:ea typeface="Meiryo UI" panose="020B0604030504040204" pitchFamily="50" charset="-128"/>
              </a:endParaRPr>
            </a:p>
            <a:p>
              <a:r>
                <a:rPr lang="ja-JP" altLang="en-US" b="1" dirty="0">
                  <a:solidFill>
                    <a:srgbClr val="FFFF00"/>
                  </a:solidFill>
                  <a:latin typeface="Meiryo UI" panose="020B0604030504040204" pitchFamily="50" charset="-128"/>
                  <a:ea typeface="Meiryo UI" panose="020B0604030504040204" pitchFamily="50" charset="-128"/>
                </a:rPr>
                <a:t>→</a:t>
              </a:r>
              <a:r>
                <a:rPr kumimoji="1" lang="en-US" altLang="ja-JP" b="1" dirty="0">
                  <a:solidFill>
                    <a:srgbClr val="FFFF00"/>
                  </a:solidFill>
                  <a:latin typeface="Meiryo UI" panose="020B0604030504040204" pitchFamily="50" charset="-128"/>
                  <a:ea typeface="Meiryo UI" panose="020B0604030504040204" pitchFamily="50" charset="-128"/>
                </a:rPr>
                <a:t>1980</a:t>
              </a:r>
              <a:r>
                <a:rPr kumimoji="1" lang="ja-JP" altLang="en-US" b="1" dirty="0">
                  <a:solidFill>
                    <a:srgbClr val="FFFF00"/>
                  </a:solidFill>
                  <a:latin typeface="Meiryo UI" panose="020B0604030504040204" pitchFamily="50" charset="-128"/>
                  <a:ea typeface="Meiryo UI" panose="020B0604030504040204" pitchFamily="50" charset="-128"/>
                </a:rPr>
                <a:t>年</a:t>
              </a:r>
              <a:r>
                <a:rPr kumimoji="1" lang="en-US" altLang="ja-JP" b="1" dirty="0">
                  <a:solidFill>
                    <a:srgbClr val="FFFF00"/>
                  </a:solidFill>
                  <a:latin typeface="Meiryo UI" panose="020B0604030504040204" pitchFamily="50" charset="-128"/>
                  <a:ea typeface="Meiryo UI" panose="020B0604030504040204" pitchFamily="50" charset="-128"/>
                </a:rPr>
                <a:t>7</a:t>
              </a:r>
              <a:r>
                <a:rPr kumimoji="1" lang="ja-JP" altLang="en-US" b="1" dirty="0">
                  <a:solidFill>
                    <a:srgbClr val="FFFF00"/>
                  </a:solidFill>
                  <a:latin typeface="Meiryo UI" panose="020B0604030504040204" pitchFamily="50" charset="-128"/>
                  <a:ea typeface="Meiryo UI" panose="020B0604030504040204" pitchFamily="50" charset="-128"/>
                </a:rPr>
                <a:t>月号より「公式雑誌」として認められる。</a:t>
              </a:r>
              <a:endParaRPr kumimoji="1" lang="en-US" altLang="ja-JP" b="1" dirty="0">
                <a:solidFill>
                  <a:srgbClr val="FFFF00"/>
                </a:solidFill>
                <a:latin typeface="Meiryo UI" panose="020B0604030504040204" pitchFamily="50" charset="-128"/>
                <a:ea typeface="Meiryo UI" panose="020B0604030504040204" pitchFamily="50" charset="-128"/>
              </a:endParaRPr>
            </a:p>
            <a:p>
              <a:r>
                <a:rPr lang="ja-JP" altLang="en-US" b="1" dirty="0">
                  <a:solidFill>
                    <a:srgbClr val="FFFF00"/>
                  </a:solidFill>
                  <a:latin typeface="Meiryo UI" panose="020B0604030504040204" pitchFamily="50" charset="-128"/>
                  <a:ea typeface="Meiryo UI" panose="020B0604030504040204" pitchFamily="50" charset="-128"/>
                </a:rPr>
                <a:t>→</a:t>
              </a:r>
              <a:r>
                <a:rPr lang="en-US" altLang="ja-JP" b="1" dirty="0">
                  <a:solidFill>
                    <a:srgbClr val="FFFF00"/>
                  </a:solidFill>
                  <a:latin typeface="Meiryo UI" panose="020B0604030504040204" pitchFamily="50" charset="-128"/>
                  <a:ea typeface="Meiryo UI" panose="020B0604030504040204" pitchFamily="50" charset="-128"/>
                </a:rPr>
                <a:t>2016</a:t>
              </a:r>
              <a:r>
                <a:rPr lang="ja-JP" altLang="en-US" b="1" dirty="0">
                  <a:solidFill>
                    <a:srgbClr val="FFFF00"/>
                  </a:solidFill>
                  <a:latin typeface="Meiryo UI" panose="020B0604030504040204" pitchFamily="50" charset="-128"/>
                  <a:ea typeface="Meiryo UI" panose="020B0604030504040204" pitchFamily="50" charset="-128"/>
                </a:rPr>
                <a:t>年</a:t>
              </a:r>
              <a:r>
                <a:rPr lang="en-US" altLang="ja-JP" b="1" dirty="0">
                  <a:solidFill>
                    <a:srgbClr val="FFFF00"/>
                  </a:solidFill>
                  <a:latin typeface="Meiryo UI" panose="020B0604030504040204" pitchFamily="50" charset="-128"/>
                  <a:ea typeface="Meiryo UI" panose="020B0604030504040204" pitchFamily="50" charset="-128"/>
                </a:rPr>
                <a:t>7</a:t>
              </a:r>
              <a:r>
                <a:rPr lang="ja-JP" altLang="en-US" b="1" dirty="0">
                  <a:solidFill>
                    <a:srgbClr val="FFFF00"/>
                  </a:solidFill>
                  <a:latin typeface="Meiryo UI" panose="020B0604030504040204" pitchFamily="50" charset="-128"/>
                  <a:ea typeface="Meiryo UI" panose="020B0604030504040204" pitchFamily="50" charset="-128"/>
                </a:rPr>
                <a:t>月号より「</a:t>
              </a:r>
              <a:r>
                <a:rPr lang="en-US" altLang="ja-JP" b="1" dirty="0">
                  <a:solidFill>
                    <a:srgbClr val="FFFF00"/>
                  </a:solidFill>
                  <a:latin typeface="Meiryo UI" panose="020B0604030504040204" pitchFamily="50" charset="-128"/>
                  <a:ea typeface="Meiryo UI" panose="020B0604030504040204" pitchFamily="50" charset="-128"/>
                </a:rPr>
                <a:t>A4</a:t>
              </a:r>
              <a:r>
                <a:rPr lang="ja-JP" altLang="en-US" b="1" dirty="0">
                  <a:solidFill>
                    <a:srgbClr val="FFFF00"/>
                  </a:solidFill>
                  <a:latin typeface="Meiryo UI" panose="020B0604030504040204" pitchFamily="50" charset="-128"/>
                  <a:ea typeface="Meiryo UI" panose="020B0604030504040204" pitchFamily="50" charset="-128"/>
                </a:rPr>
                <a:t>版」に規格変更</a:t>
              </a:r>
              <a:r>
                <a:rPr lang="ja-JP" altLang="en-US" dirty="0">
                  <a:solidFill>
                    <a:srgbClr val="FFFF00"/>
                  </a:solidFill>
                  <a:latin typeface="Meiryo UI" panose="020B0604030504040204" pitchFamily="50" charset="-128"/>
                  <a:ea typeface="Meiryo UI" panose="020B0604030504040204" pitchFamily="50" charset="-128"/>
                </a:rPr>
                <a:t>。</a:t>
              </a:r>
              <a:endParaRPr kumimoji="1" lang="ja-JP" altLang="en-US" dirty="0">
                <a:solidFill>
                  <a:srgbClr val="FFFF00"/>
                </a:solidFill>
                <a:latin typeface="Meiryo UI" panose="020B0604030504040204" pitchFamily="50" charset="-128"/>
                <a:ea typeface="Meiryo UI" panose="020B0604030504040204" pitchFamily="50" charset="-128"/>
              </a:endParaRPr>
            </a:p>
          </p:txBody>
        </p:sp>
      </p:grpSp>
      <p:pic>
        <p:nvPicPr>
          <p:cNvPr id="8" name="図 7">
            <a:extLst>
              <a:ext uri="{FF2B5EF4-FFF2-40B4-BE49-F238E27FC236}">
                <a16:creationId xmlns:a16="http://schemas.microsoft.com/office/drawing/2014/main" id="{FB0ACE3A-08CC-F1F0-50AF-B3ACF6F9490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16200000">
            <a:off x="-474897" y="1984948"/>
            <a:ext cx="4831919" cy="3411955"/>
          </a:xfrm>
          <a:prstGeom prst="rect">
            <a:avLst/>
          </a:prstGeom>
        </p:spPr>
      </p:pic>
      <p:grpSp>
        <p:nvGrpSpPr>
          <p:cNvPr id="9" name="グループ化 8">
            <a:extLst>
              <a:ext uri="{FF2B5EF4-FFF2-40B4-BE49-F238E27FC236}">
                <a16:creationId xmlns:a16="http://schemas.microsoft.com/office/drawing/2014/main" id="{06052A2C-0010-8548-49D0-E2501984A93C}"/>
              </a:ext>
            </a:extLst>
          </p:cNvPr>
          <p:cNvGrpSpPr/>
          <p:nvPr/>
        </p:nvGrpSpPr>
        <p:grpSpPr>
          <a:xfrm>
            <a:off x="3897085" y="990475"/>
            <a:ext cx="5055001" cy="3348970"/>
            <a:chOff x="3897085" y="990475"/>
            <a:chExt cx="5055001" cy="3348970"/>
          </a:xfrm>
        </p:grpSpPr>
        <p:pic>
          <p:nvPicPr>
            <p:cNvPr id="10" name="図 9">
              <a:extLst>
                <a:ext uri="{FF2B5EF4-FFF2-40B4-BE49-F238E27FC236}">
                  <a16:creationId xmlns:a16="http://schemas.microsoft.com/office/drawing/2014/main" id="{DA5C4650-A22E-37C2-F8A8-225D079D00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97085" y="990475"/>
              <a:ext cx="2368783" cy="3348970"/>
            </a:xfrm>
            <a:prstGeom prst="rect">
              <a:avLst/>
            </a:prstGeom>
          </p:spPr>
        </p:pic>
        <p:pic>
          <p:nvPicPr>
            <p:cNvPr id="11" name="図 10">
              <a:extLst>
                <a:ext uri="{FF2B5EF4-FFF2-40B4-BE49-F238E27FC236}">
                  <a16:creationId xmlns:a16="http://schemas.microsoft.com/office/drawing/2014/main" id="{C7E6069C-A3A8-A7E6-1DCF-71162B2550E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597182" y="990475"/>
              <a:ext cx="2354904" cy="3348970"/>
            </a:xfrm>
            <a:prstGeom prst="rect">
              <a:avLst/>
            </a:prstGeom>
          </p:spPr>
        </p:pic>
      </p:grpSp>
      <p:pic>
        <p:nvPicPr>
          <p:cNvPr id="12" name="図 11">
            <a:extLst>
              <a:ext uri="{FF2B5EF4-FFF2-40B4-BE49-F238E27FC236}">
                <a16:creationId xmlns:a16="http://schemas.microsoft.com/office/drawing/2014/main" id="{FDA816E4-9C03-1DE8-44DC-3C5AE47DFC8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283400" y="943226"/>
            <a:ext cx="2365624" cy="3396219"/>
          </a:xfrm>
          <a:prstGeom prst="rect">
            <a:avLst/>
          </a:prstGeom>
        </p:spPr>
      </p:pic>
    </p:spTree>
    <p:extLst>
      <p:ext uri="{BB962C8B-B14F-4D97-AF65-F5344CB8AC3E}">
        <p14:creationId xmlns:p14="http://schemas.microsoft.com/office/powerpoint/2010/main" val="92189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D4FD9E-B3FD-060C-BC67-C7C29EFCD314}"/>
              </a:ext>
            </a:extLst>
          </p:cNvPr>
          <p:cNvSpPr/>
          <p:nvPr/>
        </p:nvSpPr>
        <p:spPr>
          <a:xfrm>
            <a:off x="-343512"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a:extLst>
              <a:ext uri="{FF2B5EF4-FFF2-40B4-BE49-F238E27FC236}">
                <a16:creationId xmlns:a16="http://schemas.microsoft.com/office/drawing/2014/main" id="{63A55F38-C9F9-E636-4478-382C9B7830B1}"/>
              </a:ext>
            </a:extLst>
          </p:cNvPr>
          <p:cNvSpPr/>
          <p:nvPr/>
        </p:nvSpPr>
        <p:spPr>
          <a:xfrm>
            <a:off x="-351674"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Title 1">
            <a:extLst>
              <a:ext uri="{FF2B5EF4-FFF2-40B4-BE49-F238E27FC236}">
                <a16:creationId xmlns:a16="http://schemas.microsoft.com/office/drawing/2014/main" id="{AB2220BC-0804-13B1-407E-772A33377DAD}"/>
              </a:ext>
            </a:extLst>
          </p:cNvPr>
          <p:cNvSpPr txBox="1">
            <a:spLocks/>
          </p:cNvSpPr>
          <p:nvPr/>
        </p:nvSpPr>
        <p:spPr bwMode="auto">
          <a:xfrm>
            <a:off x="2752725" y="144570"/>
            <a:ext cx="9400883"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ロータリーの友「アーカイブ」の活用</a:t>
            </a:r>
            <a:endParaRPr lang="en-US" altLang="ja-JP" sz="3600" b="1" dirty="0">
              <a:solidFill>
                <a:schemeClr val="bg1"/>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132DB828-7245-7881-955F-8C7B55C843C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78970" y="1147617"/>
            <a:ext cx="10853058" cy="5132226"/>
          </a:xfrm>
          <a:prstGeom prst="rect">
            <a:avLst/>
          </a:prstGeom>
        </p:spPr>
      </p:pic>
    </p:spTree>
    <p:extLst>
      <p:ext uri="{BB962C8B-B14F-4D97-AF65-F5344CB8AC3E}">
        <p14:creationId xmlns:p14="http://schemas.microsoft.com/office/powerpoint/2010/main" val="178299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FE5126A-C468-2C7B-6A81-5B240009AB19}"/>
              </a:ext>
            </a:extLst>
          </p:cNvPr>
          <p:cNvSpPr/>
          <p:nvPr/>
        </p:nvSpPr>
        <p:spPr>
          <a:xfrm>
            <a:off x="0" y="0"/>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E2CD23EC-C200-6711-3674-44347FF31A79}"/>
              </a:ext>
            </a:extLst>
          </p:cNvPr>
          <p:cNvSpPr txBox="1">
            <a:spLocks/>
          </p:cNvSpPr>
          <p:nvPr/>
        </p:nvSpPr>
        <p:spPr bwMode="auto">
          <a:xfrm>
            <a:off x="5464099" y="111491"/>
            <a:ext cx="6727902"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話の内容</a:t>
            </a:r>
            <a:endParaRPr lang="en-US" sz="3600" b="1"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425055C7-0B5D-EFF2-FDDF-BA42EA641991}"/>
              </a:ext>
            </a:extLst>
          </p:cNvPr>
          <p:cNvSpPr txBox="1"/>
          <p:nvPr/>
        </p:nvSpPr>
        <p:spPr>
          <a:xfrm>
            <a:off x="3729871" y="1515628"/>
            <a:ext cx="6173225" cy="523220"/>
          </a:xfrm>
          <a:prstGeom prst="rect">
            <a:avLst/>
          </a:prstGeom>
          <a:noFill/>
        </p:spPr>
        <p:txBody>
          <a:bodyPr wrap="square" rtlCol="0">
            <a:spAutoFit/>
          </a:bodyPr>
          <a:lstStyle/>
          <a:p>
            <a:r>
              <a:rPr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rPr>
              <a:t>☆規定審議会について</a:t>
            </a:r>
            <a:endParaRPr kumimoji="1" lang="ja-JP" altLang="en-US" sz="2800" b="1" dirty="0">
              <a:solidFill>
                <a:schemeClr val="bg2">
                  <a:lumMod val="1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a:extLst>
              <a:ext uri="{FF2B5EF4-FFF2-40B4-BE49-F238E27FC236}">
                <a16:creationId xmlns:a16="http://schemas.microsoft.com/office/drawing/2014/main" id="{1FDF40E1-9BC2-46CB-2DE0-2FD497A56B38}"/>
              </a:ext>
            </a:extLst>
          </p:cNvPr>
          <p:cNvSpPr txBox="1"/>
          <p:nvPr/>
        </p:nvSpPr>
        <p:spPr>
          <a:xfrm>
            <a:off x="3729871" y="2761921"/>
            <a:ext cx="6173225" cy="523220"/>
          </a:xfrm>
          <a:prstGeom prst="rect">
            <a:avLst/>
          </a:prstGeom>
          <a:noFill/>
        </p:spPr>
        <p:txBody>
          <a:bodyPr wrap="square" rtlCol="0">
            <a:spAutoFit/>
          </a:bodyPr>
          <a:lstStyle/>
          <a:p>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☆元気なクラブを目指して</a:t>
            </a:r>
            <a:endParaRPr kumimoji="1"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a:extLst>
              <a:ext uri="{FF2B5EF4-FFF2-40B4-BE49-F238E27FC236}">
                <a16:creationId xmlns:a16="http://schemas.microsoft.com/office/drawing/2014/main" id="{722932D0-B5EE-9081-1138-381927C4ACBD}"/>
              </a:ext>
            </a:extLst>
          </p:cNvPr>
          <p:cNvSpPr txBox="1"/>
          <p:nvPr/>
        </p:nvSpPr>
        <p:spPr>
          <a:xfrm>
            <a:off x="3729871" y="4008214"/>
            <a:ext cx="6173225" cy="523220"/>
          </a:xfrm>
          <a:prstGeom prst="rect">
            <a:avLst/>
          </a:prstGeom>
          <a:noFill/>
        </p:spPr>
        <p:txBody>
          <a:bodyPr wrap="square" rtlCol="0">
            <a:spAutoFit/>
          </a:bodyPr>
          <a:lstStyle/>
          <a:p>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DEI</a:t>
            </a:r>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を通じて柔軟性を考える</a:t>
            </a:r>
            <a:endParaRPr kumimoji="1"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3A9F6553-DB95-151A-7315-C905DB541A9B}"/>
              </a:ext>
            </a:extLst>
          </p:cNvPr>
          <p:cNvSpPr txBox="1"/>
          <p:nvPr/>
        </p:nvSpPr>
        <p:spPr>
          <a:xfrm>
            <a:off x="3729871" y="5254508"/>
            <a:ext cx="6173225" cy="523220"/>
          </a:xfrm>
          <a:prstGeom prst="rect">
            <a:avLst/>
          </a:prstGeom>
          <a:noFill/>
        </p:spPr>
        <p:txBody>
          <a:bodyPr wrap="square" rtlCol="0">
            <a:spAutoFit/>
          </a:bodyPr>
          <a:lstStyle/>
          <a:p>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Training</a:t>
            </a:r>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　から　</a:t>
            </a:r>
            <a:r>
              <a:rPr lang="en-US" altLang="ja-JP"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Learning</a:t>
            </a:r>
            <a:r>
              <a:rPr lang="ja-JP" altLang="en-US"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rPr>
              <a:t>　へ</a:t>
            </a:r>
            <a:endParaRPr lang="en-US" altLang="ja-JP" sz="2800" b="1" dirty="0">
              <a:solidFill>
                <a:schemeClr val="bg2">
                  <a:lumMod val="9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27823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D6D105A-2556-2ACB-34D2-4EBB34E3E95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72159" y="985520"/>
            <a:ext cx="10888917" cy="5699760"/>
          </a:xfrm>
          <a:prstGeom prst="rect">
            <a:avLst/>
          </a:prstGeom>
        </p:spPr>
      </p:pic>
      <p:sp>
        <p:nvSpPr>
          <p:cNvPr id="4" name="正方形/長方形 3">
            <a:extLst>
              <a:ext uri="{FF2B5EF4-FFF2-40B4-BE49-F238E27FC236}">
                <a16:creationId xmlns:a16="http://schemas.microsoft.com/office/drawing/2014/main" id="{39F8F57F-76B5-82F0-B962-116DDB8BC0EA}"/>
              </a:ext>
            </a:extLst>
          </p:cNvPr>
          <p:cNvSpPr/>
          <p:nvPr/>
        </p:nvSpPr>
        <p:spPr>
          <a:xfrm>
            <a:off x="-343512"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56D8244A-FD41-290B-47A2-47A909B0799E}"/>
              </a:ext>
            </a:extLst>
          </p:cNvPr>
          <p:cNvSpPr/>
          <p:nvPr/>
        </p:nvSpPr>
        <p:spPr>
          <a:xfrm>
            <a:off x="-351674"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Title 1">
            <a:extLst>
              <a:ext uri="{FF2B5EF4-FFF2-40B4-BE49-F238E27FC236}">
                <a16:creationId xmlns:a16="http://schemas.microsoft.com/office/drawing/2014/main" id="{FDA36A8D-717C-65A9-19D6-58CCCF7D115A}"/>
              </a:ext>
            </a:extLst>
          </p:cNvPr>
          <p:cNvSpPr txBox="1">
            <a:spLocks/>
          </p:cNvSpPr>
          <p:nvPr/>
        </p:nvSpPr>
        <p:spPr bwMode="auto">
          <a:xfrm>
            <a:off x="2752725" y="144570"/>
            <a:ext cx="9400883"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ロータリーの友「アーカイブ」の活用</a:t>
            </a:r>
            <a:endParaRPr lang="en-US" altLang="ja-JP" sz="3600" b="1" dirty="0">
              <a:solidFill>
                <a:schemeClr val="bg1"/>
              </a:solidFill>
              <a:latin typeface="Meiryo UI" panose="020B0604030504040204" pitchFamily="50" charset="-128"/>
              <a:ea typeface="Meiryo UI" panose="020B0604030504040204" pitchFamily="50" charset="-128"/>
            </a:endParaRPr>
          </a:p>
        </p:txBody>
      </p:sp>
      <p:grpSp>
        <p:nvGrpSpPr>
          <p:cNvPr id="9" name="グループ化 8">
            <a:extLst>
              <a:ext uri="{FF2B5EF4-FFF2-40B4-BE49-F238E27FC236}">
                <a16:creationId xmlns:a16="http://schemas.microsoft.com/office/drawing/2014/main" id="{8F29126C-C33E-9F8B-8B4A-84210BD5E0EA}"/>
              </a:ext>
            </a:extLst>
          </p:cNvPr>
          <p:cNvGrpSpPr/>
          <p:nvPr/>
        </p:nvGrpSpPr>
        <p:grpSpPr>
          <a:xfrm>
            <a:off x="579120" y="1605280"/>
            <a:ext cx="9824720" cy="396240"/>
            <a:chOff x="579120" y="1605280"/>
            <a:chExt cx="9824720" cy="396240"/>
          </a:xfrm>
        </p:grpSpPr>
        <p:sp>
          <p:nvSpPr>
            <p:cNvPr id="7" name="楕円 6">
              <a:extLst>
                <a:ext uri="{FF2B5EF4-FFF2-40B4-BE49-F238E27FC236}">
                  <a16:creationId xmlns:a16="http://schemas.microsoft.com/office/drawing/2014/main" id="{03A1AF7F-80CB-3FFD-A8F7-02ED69071C65}"/>
                </a:ext>
              </a:extLst>
            </p:cNvPr>
            <p:cNvSpPr/>
            <p:nvPr/>
          </p:nvSpPr>
          <p:spPr>
            <a:xfrm>
              <a:off x="579120" y="1605280"/>
              <a:ext cx="975360" cy="3962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F9960608-5F13-C1F0-D653-CF6F65481201}"/>
                </a:ext>
              </a:extLst>
            </p:cNvPr>
            <p:cNvSpPr/>
            <p:nvPr/>
          </p:nvSpPr>
          <p:spPr>
            <a:xfrm>
              <a:off x="8991600" y="1605280"/>
              <a:ext cx="1412240" cy="3962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3959446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552BEF6-57CA-4E4C-AD56-F97F44E20240}"/>
              </a:ext>
            </a:extLst>
          </p:cNvPr>
          <p:cNvSpPr txBox="1"/>
          <p:nvPr/>
        </p:nvSpPr>
        <p:spPr>
          <a:xfrm>
            <a:off x="2424794" y="2718708"/>
            <a:ext cx="7119256" cy="769441"/>
          </a:xfrm>
          <a:prstGeom prst="rect">
            <a:avLst/>
          </a:prstGeom>
          <a:noFill/>
        </p:spPr>
        <p:txBody>
          <a:bodyPr wrap="square" rtlCol="0">
            <a:spAutoFit/>
          </a:bodyPr>
          <a:lstStyle/>
          <a:p>
            <a:r>
              <a:rPr kumimoji="1" lang="ja-JP" altLang="en-US" sz="4400" b="1" dirty="0">
                <a:latin typeface="Meiryo UI" panose="020B0604030504040204" pitchFamily="50" charset="-128"/>
                <a:ea typeface="Meiryo UI" panose="020B0604030504040204" pitchFamily="50" charset="-128"/>
              </a:rPr>
              <a:t>ご清聴ありがとうございました。</a:t>
            </a:r>
            <a:endParaRPr kumimoji="1" lang="en-US" altLang="ja-JP" sz="4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18348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25E69BC-3DCE-D5AB-30A7-842023FA40B9}"/>
              </a:ext>
            </a:extLst>
          </p:cNvPr>
          <p:cNvSpPr/>
          <p:nvPr/>
        </p:nvSpPr>
        <p:spPr>
          <a:xfrm>
            <a:off x="-327178"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584425F0-B2A7-EFBE-5C1D-36F11AD98102}"/>
              </a:ext>
            </a:extLst>
          </p:cNvPr>
          <p:cNvSpPr txBox="1">
            <a:spLocks/>
          </p:cNvSpPr>
          <p:nvPr/>
        </p:nvSpPr>
        <p:spPr bwMode="auto">
          <a:xfrm>
            <a:off x="5464099" y="111491"/>
            <a:ext cx="6727902"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国際ロータリーの変化認識と対応</a:t>
            </a:r>
            <a:endParaRPr lang="en-US" sz="3600" b="1" dirty="0">
              <a:solidFill>
                <a:schemeClr val="bg1"/>
              </a:solidFill>
              <a:latin typeface="Meiryo UI" panose="020B0604030504040204" pitchFamily="50" charset="-128"/>
              <a:ea typeface="Meiryo UI" panose="020B0604030504040204" pitchFamily="50" charset="-128"/>
            </a:endParaRPr>
          </a:p>
        </p:txBody>
      </p:sp>
      <p:pic>
        <p:nvPicPr>
          <p:cNvPr id="4" name="図 3" descr="テキスト, 名刺 が含まれている画像&#10;&#10;高い精度で生成された説明">
            <a:extLst>
              <a:ext uri="{FF2B5EF4-FFF2-40B4-BE49-F238E27FC236}">
                <a16:creationId xmlns:a16="http://schemas.microsoft.com/office/drawing/2014/main" id="{3275ED74-0061-4E05-1DAC-8133582E46C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8783" y="918146"/>
            <a:ext cx="10126245" cy="5696013"/>
          </a:xfrm>
          <a:prstGeom prst="rect">
            <a:avLst/>
          </a:prstGeom>
        </p:spPr>
      </p:pic>
    </p:spTree>
    <p:extLst>
      <p:ext uri="{BB962C8B-B14F-4D97-AF65-F5344CB8AC3E}">
        <p14:creationId xmlns:p14="http://schemas.microsoft.com/office/powerpoint/2010/main" val="194629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8FAA5B7F-05D0-4EF7-B8FF-F0D913AA6836}"/>
              </a:ext>
            </a:extLst>
          </p:cNvPr>
          <p:cNvGrpSpPr/>
          <p:nvPr/>
        </p:nvGrpSpPr>
        <p:grpSpPr>
          <a:xfrm>
            <a:off x="470050" y="1067319"/>
            <a:ext cx="9931332" cy="3993365"/>
            <a:chOff x="306651" y="1866818"/>
            <a:chExt cx="1038355" cy="3200832"/>
          </a:xfrm>
        </p:grpSpPr>
        <p:sp>
          <p:nvSpPr>
            <p:cNvPr id="11" name="四角形: 角を丸くする 10">
              <a:extLst>
                <a:ext uri="{FF2B5EF4-FFF2-40B4-BE49-F238E27FC236}">
                  <a16:creationId xmlns:a16="http://schemas.microsoft.com/office/drawing/2014/main" id="{3A16DED0-04C8-4A11-89A4-E2394B350F11}"/>
                </a:ext>
              </a:extLst>
            </p:cNvPr>
            <p:cNvSpPr/>
            <p:nvPr/>
          </p:nvSpPr>
          <p:spPr>
            <a:xfrm>
              <a:off x="306651" y="1866818"/>
              <a:ext cx="1038355" cy="3200832"/>
            </a:xfrm>
            <a:prstGeom prst="roundRect">
              <a:avLst>
                <a:gd name="adj" fmla="val 6746"/>
              </a:avLst>
            </a:prstGeom>
            <a:noFill/>
            <a:ln w="28575">
              <a:extLst>
                <a:ext uri="{C807C97D-BFC1-408E-A445-0C87EB9F89A2}">
                  <ask:lineSketchStyleProps xmlns:ask="http://schemas.microsoft.com/office/drawing/2018/sketchyshapes" sd="1219033472">
                    <a:custGeom>
                      <a:avLst/>
                      <a:gdLst>
                        <a:gd name="connsiteX0" fmla="*/ 0 w 9931332"/>
                        <a:gd name="connsiteY0" fmla="*/ 269392 h 3993365"/>
                        <a:gd name="connsiteX1" fmla="*/ 269392 w 9931332"/>
                        <a:gd name="connsiteY1" fmla="*/ 0 h 3993365"/>
                        <a:gd name="connsiteX2" fmla="*/ 1128139 w 9931332"/>
                        <a:gd name="connsiteY2" fmla="*/ 0 h 3993365"/>
                        <a:gd name="connsiteX3" fmla="*/ 1705110 w 9931332"/>
                        <a:gd name="connsiteY3" fmla="*/ 0 h 3993365"/>
                        <a:gd name="connsiteX4" fmla="*/ 2188155 w 9931332"/>
                        <a:gd name="connsiteY4" fmla="*/ 0 h 3993365"/>
                        <a:gd name="connsiteX5" fmla="*/ 2952977 w 9931332"/>
                        <a:gd name="connsiteY5" fmla="*/ 0 h 3993365"/>
                        <a:gd name="connsiteX6" fmla="*/ 3529948 w 9931332"/>
                        <a:gd name="connsiteY6" fmla="*/ 0 h 3993365"/>
                        <a:gd name="connsiteX7" fmla="*/ 4388695 w 9931332"/>
                        <a:gd name="connsiteY7" fmla="*/ 0 h 3993365"/>
                        <a:gd name="connsiteX8" fmla="*/ 4871741 w 9931332"/>
                        <a:gd name="connsiteY8" fmla="*/ 0 h 3993365"/>
                        <a:gd name="connsiteX9" fmla="*/ 5730488 w 9931332"/>
                        <a:gd name="connsiteY9" fmla="*/ 0 h 3993365"/>
                        <a:gd name="connsiteX10" fmla="*/ 6119608 w 9931332"/>
                        <a:gd name="connsiteY10" fmla="*/ 0 h 3993365"/>
                        <a:gd name="connsiteX11" fmla="*/ 6790504 w 9931332"/>
                        <a:gd name="connsiteY11" fmla="*/ 0 h 3993365"/>
                        <a:gd name="connsiteX12" fmla="*/ 7461400 w 9931332"/>
                        <a:gd name="connsiteY12" fmla="*/ 0 h 3993365"/>
                        <a:gd name="connsiteX13" fmla="*/ 8038371 w 9931332"/>
                        <a:gd name="connsiteY13" fmla="*/ 0 h 3993365"/>
                        <a:gd name="connsiteX14" fmla="*/ 8897118 w 9931332"/>
                        <a:gd name="connsiteY14" fmla="*/ 0 h 3993365"/>
                        <a:gd name="connsiteX15" fmla="*/ 9661940 w 9931332"/>
                        <a:gd name="connsiteY15" fmla="*/ 0 h 3993365"/>
                        <a:gd name="connsiteX16" fmla="*/ 9931332 w 9931332"/>
                        <a:gd name="connsiteY16" fmla="*/ 269392 h 3993365"/>
                        <a:gd name="connsiteX17" fmla="*/ 9931332 w 9931332"/>
                        <a:gd name="connsiteY17" fmla="*/ 994854 h 3993365"/>
                        <a:gd name="connsiteX18" fmla="*/ 9931332 w 9931332"/>
                        <a:gd name="connsiteY18" fmla="*/ 1685770 h 3993365"/>
                        <a:gd name="connsiteX19" fmla="*/ 9931332 w 9931332"/>
                        <a:gd name="connsiteY19" fmla="*/ 2273049 h 3993365"/>
                        <a:gd name="connsiteX20" fmla="*/ 9931332 w 9931332"/>
                        <a:gd name="connsiteY20" fmla="*/ 2894874 h 3993365"/>
                        <a:gd name="connsiteX21" fmla="*/ 9931332 w 9931332"/>
                        <a:gd name="connsiteY21" fmla="*/ 3723973 h 3993365"/>
                        <a:gd name="connsiteX22" fmla="*/ 9661940 w 9931332"/>
                        <a:gd name="connsiteY22" fmla="*/ 3993365 h 3993365"/>
                        <a:gd name="connsiteX23" fmla="*/ 9178895 w 9931332"/>
                        <a:gd name="connsiteY23" fmla="*/ 3993365 h 3993365"/>
                        <a:gd name="connsiteX24" fmla="*/ 8789775 w 9931332"/>
                        <a:gd name="connsiteY24" fmla="*/ 3993365 h 3993365"/>
                        <a:gd name="connsiteX25" fmla="*/ 8400655 w 9931332"/>
                        <a:gd name="connsiteY25" fmla="*/ 3993365 h 3993365"/>
                        <a:gd name="connsiteX26" fmla="*/ 7729759 w 9931332"/>
                        <a:gd name="connsiteY26" fmla="*/ 3993365 h 3993365"/>
                        <a:gd name="connsiteX27" fmla="*/ 7246713 w 9931332"/>
                        <a:gd name="connsiteY27" fmla="*/ 3993365 h 3993365"/>
                        <a:gd name="connsiteX28" fmla="*/ 6481892 w 9931332"/>
                        <a:gd name="connsiteY28" fmla="*/ 3993365 h 3993365"/>
                        <a:gd name="connsiteX29" fmla="*/ 5998846 w 9931332"/>
                        <a:gd name="connsiteY29" fmla="*/ 3993365 h 3993365"/>
                        <a:gd name="connsiteX30" fmla="*/ 5234025 w 9931332"/>
                        <a:gd name="connsiteY30" fmla="*/ 3993365 h 3993365"/>
                        <a:gd name="connsiteX31" fmla="*/ 4844905 w 9931332"/>
                        <a:gd name="connsiteY31" fmla="*/ 3993365 h 3993365"/>
                        <a:gd name="connsiteX32" fmla="*/ 4080083 w 9931332"/>
                        <a:gd name="connsiteY32" fmla="*/ 3993365 h 3993365"/>
                        <a:gd name="connsiteX33" fmla="*/ 3597038 w 9931332"/>
                        <a:gd name="connsiteY33" fmla="*/ 3993365 h 3993365"/>
                        <a:gd name="connsiteX34" fmla="*/ 3207918 w 9931332"/>
                        <a:gd name="connsiteY34" fmla="*/ 3993365 h 3993365"/>
                        <a:gd name="connsiteX35" fmla="*/ 2724872 w 9931332"/>
                        <a:gd name="connsiteY35" fmla="*/ 3993365 h 3993365"/>
                        <a:gd name="connsiteX36" fmla="*/ 1960051 w 9931332"/>
                        <a:gd name="connsiteY36" fmla="*/ 3993365 h 3993365"/>
                        <a:gd name="connsiteX37" fmla="*/ 1477005 w 9931332"/>
                        <a:gd name="connsiteY37" fmla="*/ 3993365 h 3993365"/>
                        <a:gd name="connsiteX38" fmla="*/ 1087885 w 9931332"/>
                        <a:gd name="connsiteY38" fmla="*/ 3993365 h 3993365"/>
                        <a:gd name="connsiteX39" fmla="*/ 269392 w 9931332"/>
                        <a:gd name="connsiteY39" fmla="*/ 3993365 h 3993365"/>
                        <a:gd name="connsiteX40" fmla="*/ 0 w 9931332"/>
                        <a:gd name="connsiteY40" fmla="*/ 3723973 h 3993365"/>
                        <a:gd name="connsiteX41" fmla="*/ 0 w 9931332"/>
                        <a:gd name="connsiteY41" fmla="*/ 3136694 h 3993365"/>
                        <a:gd name="connsiteX42" fmla="*/ 0 w 9931332"/>
                        <a:gd name="connsiteY42" fmla="*/ 2376686 h 3993365"/>
                        <a:gd name="connsiteX43" fmla="*/ 0 w 9931332"/>
                        <a:gd name="connsiteY43" fmla="*/ 1685770 h 3993365"/>
                        <a:gd name="connsiteX44" fmla="*/ 0 w 9931332"/>
                        <a:gd name="connsiteY44" fmla="*/ 925762 h 3993365"/>
                        <a:gd name="connsiteX45" fmla="*/ 0 w 9931332"/>
                        <a:gd name="connsiteY45" fmla="*/ 269392 h 399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931332" h="3993365" extrusionOk="0">
                          <a:moveTo>
                            <a:pt x="0" y="269392"/>
                          </a:moveTo>
                          <a:cubicBezTo>
                            <a:pt x="-24810" y="105308"/>
                            <a:pt x="94634" y="9750"/>
                            <a:pt x="269392" y="0"/>
                          </a:cubicBezTo>
                          <a:cubicBezTo>
                            <a:pt x="527646" y="12913"/>
                            <a:pt x="752687" y="36081"/>
                            <a:pt x="1128139" y="0"/>
                          </a:cubicBezTo>
                          <a:cubicBezTo>
                            <a:pt x="1503591" y="-36081"/>
                            <a:pt x="1517766" y="-4739"/>
                            <a:pt x="1705110" y="0"/>
                          </a:cubicBezTo>
                          <a:cubicBezTo>
                            <a:pt x="1892454" y="4739"/>
                            <a:pt x="2057687" y="3330"/>
                            <a:pt x="2188155" y="0"/>
                          </a:cubicBezTo>
                          <a:cubicBezTo>
                            <a:pt x="2318623" y="-3330"/>
                            <a:pt x="2667779" y="-19558"/>
                            <a:pt x="2952977" y="0"/>
                          </a:cubicBezTo>
                          <a:cubicBezTo>
                            <a:pt x="3238175" y="19558"/>
                            <a:pt x="3286584" y="9541"/>
                            <a:pt x="3529948" y="0"/>
                          </a:cubicBezTo>
                          <a:cubicBezTo>
                            <a:pt x="3773312" y="-9541"/>
                            <a:pt x="4027062" y="33560"/>
                            <a:pt x="4388695" y="0"/>
                          </a:cubicBezTo>
                          <a:cubicBezTo>
                            <a:pt x="4750328" y="-33560"/>
                            <a:pt x="4665345" y="5628"/>
                            <a:pt x="4871741" y="0"/>
                          </a:cubicBezTo>
                          <a:cubicBezTo>
                            <a:pt x="5078137" y="-5628"/>
                            <a:pt x="5507133" y="-18421"/>
                            <a:pt x="5730488" y="0"/>
                          </a:cubicBezTo>
                          <a:cubicBezTo>
                            <a:pt x="5953843" y="18421"/>
                            <a:pt x="5975796" y="-3509"/>
                            <a:pt x="6119608" y="0"/>
                          </a:cubicBezTo>
                          <a:cubicBezTo>
                            <a:pt x="6263420" y="3509"/>
                            <a:pt x="6462686" y="30396"/>
                            <a:pt x="6790504" y="0"/>
                          </a:cubicBezTo>
                          <a:cubicBezTo>
                            <a:pt x="7118322" y="-30396"/>
                            <a:pt x="7251466" y="2923"/>
                            <a:pt x="7461400" y="0"/>
                          </a:cubicBezTo>
                          <a:cubicBezTo>
                            <a:pt x="7671334" y="-2923"/>
                            <a:pt x="7811729" y="-26353"/>
                            <a:pt x="8038371" y="0"/>
                          </a:cubicBezTo>
                          <a:cubicBezTo>
                            <a:pt x="8265013" y="26353"/>
                            <a:pt x="8644627" y="14583"/>
                            <a:pt x="8897118" y="0"/>
                          </a:cubicBezTo>
                          <a:cubicBezTo>
                            <a:pt x="9149609" y="-14583"/>
                            <a:pt x="9446452" y="10804"/>
                            <a:pt x="9661940" y="0"/>
                          </a:cubicBezTo>
                          <a:cubicBezTo>
                            <a:pt x="9790559" y="3311"/>
                            <a:pt x="9925239" y="116407"/>
                            <a:pt x="9931332" y="269392"/>
                          </a:cubicBezTo>
                          <a:cubicBezTo>
                            <a:pt x="9948114" y="591006"/>
                            <a:pt x="9948245" y="751227"/>
                            <a:pt x="9931332" y="994854"/>
                          </a:cubicBezTo>
                          <a:cubicBezTo>
                            <a:pt x="9914419" y="1238481"/>
                            <a:pt x="9897588" y="1515884"/>
                            <a:pt x="9931332" y="1685770"/>
                          </a:cubicBezTo>
                          <a:cubicBezTo>
                            <a:pt x="9965076" y="1855656"/>
                            <a:pt x="9932328" y="2043917"/>
                            <a:pt x="9931332" y="2273049"/>
                          </a:cubicBezTo>
                          <a:cubicBezTo>
                            <a:pt x="9930336" y="2502181"/>
                            <a:pt x="9942880" y="2725457"/>
                            <a:pt x="9931332" y="2894874"/>
                          </a:cubicBezTo>
                          <a:cubicBezTo>
                            <a:pt x="9919784" y="3064291"/>
                            <a:pt x="9918844" y="3476679"/>
                            <a:pt x="9931332" y="3723973"/>
                          </a:cubicBezTo>
                          <a:cubicBezTo>
                            <a:pt x="9965521" y="3865520"/>
                            <a:pt x="9811152" y="3997457"/>
                            <a:pt x="9661940" y="3993365"/>
                          </a:cubicBezTo>
                          <a:cubicBezTo>
                            <a:pt x="9480136" y="4004670"/>
                            <a:pt x="9374005" y="3986623"/>
                            <a:pt x="9178895" y="3993365"/>
                          </a:cubicBezTo>
                          <a:cubicBezTo>
                            <a:pt x="8983786" y="4000107"/>
                            <a:pt x="8983781" y="4007597"/>
                            <a:pt x="8789775" y="3993365"/>
                          </a:cubicBezTo>
                          <a:cubicBezTo>
                            <a:pt x="8595769" y="3979133"/>
                            <a:pt x="8495375" y="3983851"/>
                            <a:pt x="8400655" y="3993365"/>
                          </a:cubicBezTo>
                          <a:cubicBezTo>
                            <a:pt x="8305935" y="4002879"/>
                            <a:pt x="7975438" y="4009124"/>
                            <a:pt x="7729759" y="3993365"/>
                          </a:cubicBezTo>
                          <a:cubicBezTo>
                            <a:pt x="7484080" y="3977606"/>
                            <a:pt x="7407101" y="4007005"/>
                            <a:pt x="7246713" y="3993365"/>
                          </a:cubicBezTo>
                          <a:cubicBezTo>
                            <a:pt x="7086325" y="3979725"/>
                            <a:pt x="6820724" y="3972322"/>
                            <a:pt x="6481892" y="3993365"/>
                          </a:cubicBezTo>
                          <a:cubicBezTo>
                            <a:pt x="6143060" y="4014408"/>
                            <a:pt x="6102045" y="4013772"/>
                            <a:pt x="5998846" y="3993365"/>
                          </a:cubicBezTo>
                          <a:cubicBezTo>
                            <a:pt x="5895647" y="3972958"/>
                            <a:pt x="5591274" y="3957474"/>
                            <a:pt x="5234025" y="3993365"/>
                          </a:cubicBezTo>
                          <a:cubicBezTo>
                            <a:pt x="4876776" y="4029256"/>
                            <a:pt x="5029374" y="3977331"/>
                            <a:pt x="4844905" y="3993365"/>
                          </a:cubicBezTo>
                          <a:cubicBezTo>
                            <a:pt x="4660436" y="4009399"/>
                            <a:pt x="4437334" y="3979283"/>
                            <a:pt x="4080083" y="3993365"/>
                          </a:cubicBezTo>
                          <a:cubicBezTo>
                            <a:pt x="3722832" y="4007447"/>
                            <a:pt x="3736877" y="3998603"/>
                            <a:pt x="3597038" y="3993365"/>
                          </a:cubicBezTo>
                          <a:cubicBezTo>
                            <a:pt x="3457199" y="3988127"/>
                            <a:pt x="3337912" y="3988636"/>
                            <a:pt x="3207918" y="3993365"/>
                          </a:cubicBezTo>
                          <a:cubicBezTo>
                            <a:pt x="3077924" y="3998094"/>
                            <a:pt x="2895910" y="3984233"/>
                            <a:pt x="2724872" y="3993365"/>
                          </a:cubicBezTo>
                          <a:cubicBezTo>
                            <a:pt x="2553834" y="4002497"/>
                            <a:pt x="2127915" y="4003794"/>
                            <a:pt x="1960051" y="3993365"/>
                          </a:cubicBezTo>
                          <a:cubicBezTo>
                            <a:pt x="1792187" y="3982936"/>
                            <a:pt x="1617278" y="4005337"/>
                            <a:pt x="1477005" y="3993365"/>
                          </a:cubicBezTo>
                          <a:cubicBezTo>
                            <a:pt x="1336732" y="3981393"/>
                            <a:pt x="1224700" y="3981347"/>
                            <a:pt x="1087885" y="3993365"/>
                          </a:cubicBezTo>
                          <a:cubicBezTo>
                            <a:pt x="951070" y="4005383"/>
                            <a:pt x="434483" y="3996284"/>
                            <a:pt x="269392" y="3993365"/>
                          </a:cubicBezTo>
                          <a:cubicBezTo>
                            <a:pt x="128626" y="4012956"/>
                            <a:pt x="17334" y="3889902"/>
                            <a:pt x="0" y="3723973"/>
                          </a:cubicBezTo>
                          <a:cubicBezTo>
                            <a:pt x="-5816" y="3538860"/>
                            <a:pt x="-25315" y="3372242"/>
                            <a:pt x="0" y="3136694"/>
                          </a:cubicBezTo>
                          <a:cubicBezTo>
                            <a:pt x="25315" y="2901146"/>
                            <a:pt x="-28993" y="2537263"/>
                            <a:pt x="0" y="2376686"/>
                          </a:cubicBezTo>
                          <a:cubicBezTo>
                            <a:pt x="28993" y="2216109"/>
                            <a:pt x="-27928" y="1946030"/>
                            <a:pt x="0" y="1685770"/>
                          </a:cubicBezTo>
                          <a:cubicBezTo>
                            <a:pt x="27928" y="1425510"/>
                            <a:pt x="-30464" y="1137159"/>
                            <a:pt x="0" y="925762"/>
                          </a:cubicBezTo>
                          <a:cubicBezTo>
                            <a:pt x="30464" y="714365"/>
                            <a:pt x="7646" y="550420"/>
                            <a:pt x="0" y="2693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39C70767-49AE-4D85-87DB-C6630B2A5B1E}"/>
                </a:ext>
              </a:extLst>
            </p:cNvPr>
            <p:cNvSpPr txBox="1"/>
            <p:nvPr/>
          </p:nvSpPr>
          <p:spPr>
            <a:xfrm>
              <a:off x="314676" y="2552840"/>
              <a:ext cx="69068" cy="1999378"/>
            </a:xfrm>
            <a:prstGeom prst="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lvl="0"/>
              <a:r>
                <a:rPr kumimoji="1" lang="ja-JP" altLang="en-US" sz="4400" b="1" dirty="0">
                  <a:solidFill>
                    <a:srgbClr val="0070C0"/>
                  </a:solidFill>
                  <a:latin typeface="Meiryo UI" panose="020B0604030504040204" pitchFamily="50" charset="-128"/>
                  <a:ea typeface="Meiryo UI" panose="020B0604030504040204" pitchFamily="50" charset="-128"/>
                </a:rPr>
                <a:t>審議会</a:t>
              </a:r>
            </a:p>
          </p:txBody>
        </p:sp>
      </p:grpSp>
      <p:sp>
        <p:nvSpPr>
          <p:cNvPr id="13" name="正方形/長方形 12">
            <a:extLst>
              <a:ext uri="{FF2B5EF4-FFF2-40B4-BE49-F238E27FC236}">
                <a16:creationId xmlns:a16="http://schemas.microsoft.com/office/drawing/2014/main" id="{87BCC02F-921A-47D8-956C-128630F86E4F}"/>
              </a:ext>
            </a:extLst>
          </p:cNvPr>
          <p:cNvSpPr/>
          <p:nvPr/>
        </p:nvSpPr>
        <p:spPr>
          <a:xfrm>
            <a:off x="-343512"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7" name="グループ化 26">
            <a:extLst>
              <a:ext uri="{FF2B5EF4-FFF2-40B4-BE49-F238E27FC236}">
                <a16:creationId xmlns:a16="http://schemas.microsoft.com/office/drawing/2014/main" id="{ADD88ED9-6AD1-EA77-1A09-01645A058A63}"/>
              </a:ext>
            </a:extLst>
          </p:cNvPr>
          <p:cNvGrpSpPr/>
          <p:nvPr/>
        </p:nvGrpSpPr>
        <p:grpSpPr>
          <a:xfrm>
            <a:off x="1365679" y="1515259"/>
            <a:ext cx="8833165" cy="1478819"/>
            <a:chOff x="1365679" y="2206139"/>
            <a:chExt cx="8833165" cy="1478819"/>
          </a:xfrm>
        </p:grpSpPr>
        <p:grpSp>
          <p:nvGrpSpPr>
            <p:cNvPr id="15" name="グループ化 14">
              <a:extLst>
                <a:ext uri="{FF2B5EF4-FFF2-40B4-BE49-F238E27FC236}">
                  <a16:creationId xmlns:a16="http://schemas.microsoft.com/office/drawing/2014/main" id="{C75A1516-F56F-4F62-A74C-9626C461D455}"/>
                </a:ext>
              </a:extLst>
            </p:cNvPr>
            <p:cNvGrpSpPr/>
            <p:nvPr/>
          </p:nvGrpSpPr>
          <p:grpSpPr>
            <a:xfrm>
              <a:off x="2755224" y="2230850"/>
              <a:ext cx="1810238" cy="1429397"/>
              <a:chOff x="5449285" y="5553652"/>
              <a:chExt cx="1810238" cy="1237540"/>
            </a:xfrm>
          </p:grpSpPr>
          <p:sp>
            <p:nvSpPr>
              <p:cNvPr id="16" name="四角形: 角を丸くする 15">
                <a:extLst>
                  <a:ext uri="{FF2B5EF4-FFF2-40B4-BE49-F238E27FC236}">
                    <a16:creationId xmlns:a16="http://schemas.microsoft.com/office/drawing/2014/main" id="{E4233AC8-F415-4E9E-A706-B2BFCB0F92FC}"/>
                  </a:ext>
                </a:extLst>
              </p:cNvPr>
              <p:cNvSpPr/>
              <p:nvPr/>
            </p:nvSpPr>
            <p:spPr>
              <a:xfrm>
                <a:off x="5449285" y="5553652"/>
                <a:ext cx="1810238" cy="1237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AEB86D3F-2EDB-4195-BE4C-65539446A8F0}"/>
                  </a:ext>
                </a:extLst>
              </p:cNvPr>
              <p:cNvSpPr txBox="1"/>
              <p:nvPr/>
            </p:nvSpPr>
            <p:spPr>
              <a:xfrm>
                <a:off x="5477775" y="5941590"/>
                <a:ext cx="1753258" cy="461665"/>
              </a:xfrm>
              <a:prstGeom prst="rect">
                <a:avLst/>
              </a:prstGeom>
              <a:noFill/>
            </p:spPr>
            <p:txBody>
              <a:bodyPr wrap="square">
                <a:spAutoFit/>
              </a:bodyPr>
              <a:lstStyle/>
              <a:p>
                <a:pPr lvl="0"/>
                <a:r>
                  <a:rPr lang="ja-JP" altLang="en-US" sz="2400" b="1" dirty="0">
                    <a:solidFill>
                      <a:schemeClr val="bg1"/>
                    </a:solidFill>
                    <a:latin typeface="Meiryo UI" panose="020B0604030504040204" pitchFamily="50" charset="-128"/>
                    <a:ea typeface="Meiryo UI" panose="020B0604030504040204" pitchFamily="50" charset="-128"/>
                  </a:rPr>
                  <a:t>決議</a:t>
                </a:r>
                <a:r>
                  <a:rPr kumimoji="1" lang="ja-JP" altLang="en-US" sz="2400" b="1" dirty="0">
                    <a:solidFill>
                      <a:schemeClr val="bg1"/>
                    </a:solidFill>
                    <a:latin typeface="Meiryo UI" panose="020B0604030504040204" pitchFamily="50" charset="-128"/>
                    <a:ea typeface="Meiryo UI" panose="020B0604030504040204" pitchFamily="50" charset="-128"/>
                  </a:rPr>
                  <a:t>審議会</a:t>
                </a:r>
              </a:p>
            </p:txBody>
          </p:sp>
        </p:grpSp>
        <p:grpSp>
          <p:nvGrpSpPr>
            <p:cNvPr id="18" name="グループ化 17">
              <a:extLst>
                <a:ext uri="{FF2B5EF4-FFF2-40B4-BE49-F238E27FC236}">
                  <a16:creationId xmlns:a16="http://schemas.microsoft.com/office/drawing/2014/main" id="{2AE6C430-B6DA-400B-851E-7E0C4070BCD2}"/>
                </a:ext>
              </a:extLst>
            </p:cNvPr>
            <p:cNvGrpSpPr/>
            <p:nvPr/>
          </p:nvGrpSpPr>
          <p:grpSpPr>
            <a:xfrm>
              <a:off x="1365679" y="2326778"/>
              <a:ext cx="1254549" cy="1237540"/>
              <a:chOff x="1672192" y="2697161"/>
              <a:chExt cx="1254549" cy="1237540"/>
            </a:xfrm>
          </p:grpSpPr>
          <p:pic>
            <p:nvPicPr>
              <p:cNvPr id="19" name="グラフィックス 18" descr="インターネット">
                <a:extLst>
                  <a:ext uri="{FF2B5EF4-FFF2-40B4-BE49-F238E27FC236}">
                    <a16:creationId xmlns:a16="http://schemas.microsoft.com/office/drawing/2014/main" id="{52FFE0F3-6994-4153-86B6-F20EEB0C9B6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42265" y="2858731"/>
                <a:ext cx="914400" cy="914400"/>
              </a:xfrm>
              <a:prstGeom prst="rect">
                <a:avLst/>
              </a:prstGeom>
            </p:spPr>
          </p:pic>
          <p:sp>
            <p:nvSpPr>
              <p:cNvPr id="20" name="四角形: 角を丸くする 19">
                <a:extLst>
                  <a:ext uri="{FF2B5EF4-FFF2-40B4-BE49-F238E27FC236}">
                    <a16:creationId xmlns:a16="http://schemas.microsoft.com/office/drawing/2014/main" id="{06837C9B-CDE9-43C5-A59B-CC05435B733C}"/>
                  </a:ext>
                </a:extLst>
              </p:cNvPr>
              <p:cNvSpPr/>
              <p:nvPr/>
            </p:nvSpPr>
            <p:spPr>
              <a:xfrm>
                <a:off x="1672192" y="2697161"/>
                <a:ext cx="1254549" cy="123754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grpSp>
        <p:grpSp>
          <p:nvGrpSpPr>
            <p:cNvPr id="21" name="グループ化 20">
              <a:extLst>
                <a:ext uri="{FF2B5EF4-FFF2-40B4-BE49-F238E27FC236}">
                  <a16:creationId xmlns:a16="http://schemas.microsoft.com/office/drawing/2014/main" id="{F5AF0CF7-FA8C-42A3-9D0B-373C8BDE44F2}"/>
                </a:ext>
              </a:extLst>
            </p:cNvPr>
            <p:cNvGrpSpPr/>
            <p:nvPr/>
          </p:nvGrpSpPr>
          <p:grpSpPr>
            <a:xfrm>
              <a:off x="4632960" y="2206139"/>
              <a:ext cx="5565884" cy="1478819"/>
              <a:chOff x="5301271" y="2670772"/>
              <a:chExt cx="6512118" cy="1237540"/>
            </a:xfrm>
          </p:grpSpPr>
          <p:sp>
            <p:nvSpPr>
              <p:cNvPr id="22" name="四角形: 角を丸くする 21">
                <a:extLst>
                  <a:ext uri="{FF2B5EF4-FFF2-40B4-BE49-F238E27FC236}">
                    <a16:creationId xmlns:a16="http://schemas.microsoft.com/office/drawing/2014/main" id="{64E96C4E-E4DC-4776-A799-24B0B30E40B9}"/>
                  </a:ext>
                </a:extLst>
              </p:cNvPr>
              <p:cNvSpPr/>
              <p:nvPr/>
            </p:nvSpPr>
            <p:spPr>
              <a:xfrm>
                <a:off x="5301271" y="2670772"/>
                <a:ext cx="6512118" cy="1237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grpSp>
            <p:nvGrpSpPr>
              <p:cNvPr id="23" name="グループ化 22">
                <a:extLst>
                  <a:ext uri="{FF2B5EF4-FFF2-40B4-BE49-F238E27FC236}">
                    <a16:creationId xmlns:a16="http://schemas.microsoft.com/office/drawing/2014/main" id="{BD4B192A-3A9C-4ABE-97F6-BCCFE48042EB}"/>
                  </a:ext>
                </a:extLst>
              </p:cNvPr>
              <p:cNvGrpSpPr/>
              <p:nvPr/>
            </p:nvGrpSpPr>
            <p:grpSpPr>
              <a:xfrm>
                <a:off x="5384401" y="2695711"/>
                <a:ext cx="6382611" cy="1129471"/>
                <a:chOff x="5018639" y="2670772"/>
                <a:chExt cx="6382611" cy="1129471"/>
              </a:xfrm>
            </p:grpSpPr>
            <p:sp>
              <p:nvSpPr>
                <p:cNvPr id="24" name="テキスト ボックス 23">
                  <a:extLst>
                    <a:ext uri="{FF2B5EF4-FFF2-40B4-BE49-F238E27FC236}">
                      <a16:creationId xmlns:a16="http://schemas.microsoft.com/office/drawing/2014/main" id="{1FFD0DA1-1B05-45D0-BC1F-5AD64E30984C}"/>
                    </a:ext>
                  </a:extLst>
                </p:cNvPr>
                <p:cNvSpPr txBox="1"/>
                <p:nvPr/>
              </p:nvSpPr>
              <p:spPr>
                <a:xfrm>
                  <a:off x="5018639" y="2670772"/>
                  <a:ext cx="6382611" cy="969496"/>
                </a:xfrm>
                <a:prstGeom prst="rect">
                  <a:avLst/>
                </a:prstGeom>
                <a:noFill/>
              </p:spPr>
              <p:txBody>
                <a:bodyPr wrap="square">
                  <a:spAutoFit/>
                </a:bodyPr>
                <a:lstStyle/>
                <a:p>
                  <a:r>
                    <a:rPr lang="ja-JP" altLang="en-US" b="1" dirty="0">
                      <a:solidFill>
                        <a:srgbClr val="FFFF00"/>
                      </a:solidFill>
                      <a:latin typeface="Meiryo UI" panose="020B0604030504040204" pitchFamily="50" charset="-128"/>
                      <a:ea typeface="Meiryo UI" panose="020B0604030504040204" pitchFamily="50" charset="-128"/>
                    </a:rPr>
                    <a:t>毎年オンライン</a:t>
                  </a:r>
                  <a:r>
                    <a:rPr lang="ja-JP" altLang="en-US" sz="1300" dirty="0">
                      <a:solidFill>
                        <a:schemeClr val="bg1"/>
                      </a:solidFill>
                      <a:latin typeface="Meiryo UI" panose="020B0604030504040204" pitchFamily="50" charset="-128"/>
                      <a:ea typeface="Meiryo UI" panose="020B0604030504040204" pitchFamily="50" charset="-128"/>
                    </a:rPr>
                    <a:t>で開催され、決議案への投票が行われます。決議案とは、組織規定文書に記載されている事柄の範囲外で、</a:t>
                  </a:r>
                  <a:r>
                    <a:rPr lang="en-US" altLang="ja-JP" sz="1300" dirty="0">
                      <a:solidFill>
                        <a:schemeClr val="bg1"/>
                      </a:solidFill>
                      <a:latin typeface="Meiryo UI" panose="020B0604030504040204" pitchFamily="50" charset="-128"/>
                      <a:ea typeface="Meiryo UI" panose="020B0604030504040204" pitchFamily="50" charset="-128"/>
                    </a:rPr>
                    <a:t>RI</a:t>
                  </a:r>
                  <a:r>
                    <a:rPr lang="ja-JP" altLang="en-US" sz="1300" dirty="0">
                      <a:solidFill>
                        <a:schemeClr val="bg1"/>
                      </a:solidFill>
                      <a:latin typeface="Meiryo UI" panose="020B0604030504040204" pitchFamily="50" charset="-128"/>
                      <a:ea typeface="Meiryo UI" panose="020B0604030504040204" pitchFamily="50" charset="-128"/>
                    </a:rPr>
                    <a:t>理事会またはロータリー財団管理委員会による決定を求めるものです。また、決議案は、地域的または運営的な事柄に関するものより、ロータリー世界に影響を与えるものが理想とされます。</a:t>
                  </a:r>
                </a:p>
              </p:txBody>
            </p:sp>
            <p:sp>
              <p:nvSpPr>
                <p:cNvPr id="25" name="テキスト ボックス 24">
                  <a:extLst>
                    <a:ext uri="{FF2B5EF4-FFF2-40B4-BE49-F238E27FC236}">
                      <a16:creationId xmlns:a16="http://schemas.microsoft.com/office/drawing/2014/main" id="{205C6ACD-A747-4931-93D1-9D060B387CB0}"/>
                    </a:ext>
                  </a:extLst>
                </p:cNvPr>
                <p:cNvSpPr txBox="1"/>
                <p:nvPr/>
              </p:nvSpPr>
              <p:spPr>
                <a:xfrm>
                  <a:off x="5018639" y="3507855"/>
                  <a:ext cx="6382611" cy="292388"/>
                </a:xfrm>
                <a:prstGeom prst="rect">
                  <a:avLst/>
                </a:prstGeom>
                <a:noFill/>
              </p:spPr>
              <p:txBody>
                <a:bodyPr wrap="square">
                  <a:spAutoFit/>
                </a:bodyPr>
                <a:lstStyle/>
                <a:p>
                  <a:r>
                    <a:rPr lang="ja-JP" altLang="en-US" sz="1300" dirty="0">
                      <a:solidFill>
                        <a:schemeClr val="bg1"/>
                      </a:solidFill>
                      <a:latin typeface="Meiryo UI" panose="020B0604030504040204" pitchFamily="50" charset="-128"/>
                      <a:ea typeface="Meiryo UI" panose="020B0604030504040204" pitchFamily="50" charset="-128"/>
                    </a:rPr>
                    <a:t>採択された決議案は、その後、</a:t>
                  </a:r>
                  <a:r>
                    <a:rPr lang="en-US" altLang="ja-JP" sz="1300" dirty="0">
                      <a:solidFill>
                        <a:schemeClr val="bg1"/>
                      </a:solidFill>
                      <a:latin typeface="Meiryo UI" panose="020B0604030504040204" pitchFamily="50" charset="-128"/>
                      <a:ea typeface="Meiryo UI" panose="020B0604030504040204" pitchFamily="50" charset="-128"/>
                    </a:rPr>
                    <a:t>RI</a:t>
                  </a:r>
                  <a:r>
                    <a:rPr lang="ja-JP" altLang="en-US" sz="1300" dirty="0">
                      <a:solidFill>
                        <a:schemeClr val="bg1"/>
                      </a:solidFill>
                      <a:latin typeface="Meiryo UI" panose="020B0604030504040204" pitchFamily="50" charset="-128"/>
                      <a:ea typeface="Meiryo UI" panose="020B0604030504040204" pitchFamily="50" charset="-128"/>
                    </a:rPr>
                    <a:t>理事会ま たは管理委員会によって審議されます。</a:t>
                  </a:r>
                  <a:endParaRPr lang="en-US" altLang="ja-JP" sz="1300" dirty="0">
                    <a:solidFill>
                      <a:schemeClr val="bg1"/>
                    </a:solidFill>
                    <a:latin typeface="Meiryo UI" panose="020B0604030504040204" pitchFamily="50" charset="-128"/>
                    <a:ea typeface="Meiryo UI" panose="020B0604030504040204" pitchFamily="50" charset="-128"/>
                  </a:endParaRPr>
                </a:p>
              </p:txBody>
            </p:sp>
          </p:grpSp>
        </p:grpSp>
      </p:grpSp>
      <p:grpSp>
        <p:nvGrpSpPr>
          <p:cNvPr id="33" name="グループ化 32">
            <a:extLst>
              <a:ext uri="{FF2B5EF4-FFF2-40B4-BE49-F238E27FC236}">
                <a16:creationId xmlns:a16="http://schemas.microsoft.com/office/drawing/2014/main" id="{EA253F62-93C2-44D0-9B14-EAB1E3DC24E4}"/>
              </a:ext>
            </a:extLst>
          </p:cNvPr>
          <p:cNvGrpSpPr/>
          <p:nvPr/>
        </p:nvGrpSpPr>
        <p:grpSpPr>
          <a:xfrm>
            <a:off x="451410" y="5281141"/>
            <a:ext cx="9857250" cy="1237540"/>
            <a:chOff x="281140" y="5250661"/>
            <a:chExt cx="9857250" cy="1237540"/>
          </a:xfrm>
        </p:grpSpPr>
        <p:grpSp>
          <p:nvGrpSpPr>
            <p:cNvPr id="34" name="グループ化 33">
              <a:extLst>
                <a:ext uri="{FF2B5EF4-FFF2-40B4-BE49-F238E27FC236}">
                  <a16:creationId xmlns:a16="http://schemas.microsoft.com/office/drawing/2014/main" id="{524CE859-A98F-4C0C-A183-E446F608B888}"/>
                </a:ext>
              </a:extLst>
            </p:cNvPr>
            <p:cNvGrpSpPr/>
            <p:nvPr/>
          </p:nvGrpSpPr>
          <p:grpSpPr>
            <a:xfrm>
              <a:off x="281140" y="5250661"/>
              <a:ext cx="3184056" cy="1237540"/>
              <a:chOff x="281140" y="5250661"/>
              <a:chExt cx="3184056" cy="1237540"/>
            </a:xfrm>
          </p:grpSpPr>
          <p:sp>
            <p:nvSpPr>
              <p:cNvPr id="37" name="四角形: 角を丸くする 36">
                <a:extLst>
                  <a:ext uri="{FF2B5EF4-FFF2-40B4-BE49-F238E27FC236}">
                    <a16:creationId xmlns:a16="http://schemas.microsoft.com/office/drawing/2014/main" id="{56D62F1E-01E7-425B-A815-6BF3074BA7E1}"/>
                  </a:ext>
                </a:extLst>
              </p:cNvPr>
              <p:cNvSpPr/>
              <p:nvPr/>
            </p:nvSpPr>
            <p:spPr>
              <a:xfrm>
                <a:off x="281140" y="5250661"/>
                <a:ext cx="3184056" cy="1237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863DF592-3025-4A50-A75F-DB160BF416AF}"/>
                  </a:ext>
                </a:extLst>
              </p:cNvPr>
              <p:cNvSpPr txBox="1"/>
              <p:nvPr/>
            </p:nvSpPr>
            <p:spPr>
              <a:xfrm>
                <a:off x="931525" y="5510346"/>
                <a:ext cx="1883287" cy="769441"/>
              </a:xfrm>
              <a:prstGeom prst="rect">
                <a:avLst/>
              </a:prstGeom>
              <a:noFill/>
            </p:spPr>
            <p:txBody>
              <a:bodyPr wrap="square">
                <a:spAutoFit/>
              </a:bodyPr>
              <a:lstStyle/>
              <a:p>
                <a:pPr lvl="0"/>
                <a:r>
                  <a:rPr lang="ja-JP" altLang="en-US" sz="4400" b="1" dirty="0">
                    <a:solidFill>
                      <a:schemeClr val="bg1"/>
                    </a:solidFill>
                    <a:latin typeface="Meiryo UI" panose="020B0604030504040204" pitchFamily="50" charset="-128"/>
                    <a:ea typeface="Meiryo UI" panose="020B0604030504040204" pitchFamily="50" charset="-128"/>
                  </a:rPr>
                  <a:t>理事</a:t>
                </a:r>
                <a:r>
                  <a:rPr kumimoji="1" lang="ja-JP" altLang="en-US" sz="4400" b="1" dirty="0">
                    <a:solidFill>
                      <a:schemeClr val="bg1"/>
                    </a:solidFill>
                    <a:latin typeface="Meiryo UI" panose="020B0604030504040204" pitchFamily="50" charset="-128"/>
                    <a:ea typeface="Meiryo UI" panose="020B0604030504040204" pitchFamily="50" charset="-128"/>
                  </a:rPr>
                  <a:t>会</a:t>
                </a:r>
              </a:p>
            </p:txBody>
          </p:sp>
        </p:grpSp>
        <p:sp>
          <p:nvSpPr>
            <p:cNvPr id="35" name="四角形: 角を丸くする 34">
              <a:extLst>
                <a:ext uri="{FF2B5EF4-FFF2-40B4-BE49-F238E27FC236}">
                  <a16:creationId xmlns:a16="http://schemas.microsoft.com/office/drawing/2014/main" id="{E9BAD4AE-F95F-4463-9E44-B5A6750FFBD5}"/>
                </a:ext>
              </a:extLst>
            </p:cNvPr>
            <p:cNvSpPr/>
            <p:nvPr/>
          </p:nvSpPr>
          <p:spPr>
            <a:xfrm>
              <a:off x="3626272" y="5250661"/>
              <a:ext cx="6512118" cy="1237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D8BF71EE-E89E-4073-86D9-EBC33E7474C6}"/>
                </a:ext>
              </a:extLst>
            </p:cNvPr>
            <p:cNvSpPr txBox="1"/>
            <p:nvPr/>
          </p:nvSpPr>
          <p:spPr>
            <a:xfrm>
              <a:off x="3696327" y="5391472"/>
              <a:ext cx="6273578" cy="923330"/>
            </a:xfrm>
            <a:prstGeom prst="rect">
              <a:avLst/>
            </a:prstGeom>
            <a:noFill/>
          </p:spPr>
          <p:txBody>
            <a:bodyPr wrap="square">
              <a:spAutoFit/>
            </a:bodyPr>
            <a:lstStyle/>
            <a:p>
              <a:r>
                <a:rPr lang="ja-JP" altLang="en-US" b="1" dirty="0">
                  <a:solidFill>
                    <a:srgbClr val="FFFF00"/>
                  </a:solidFill>
                  <a:latin typeface="Meiryo UI" panose="020B0604030504040204" pitchFamily="50" charset="-128"/>
                  <a:ea typeface="Meiryo UI" panose="020B0604030504040204" pitchFamily="50" charset="-128"/>
                </a:rPr>
                <a:t>組織の方針立案者：</a:t>
              </a:r>
              <a:r>
                <a:rPr lang="ja-JP" altLang="en-US" dirty="0">
                  <a:solidFill>
                    <a:schemeClr val="bg1"/>
                  </a:solidFill>
                  <a:latin typeface="Meiryo UI" panose="020B0604030504040204" pitchFamily="50" charset="-128"/>
                  <a:ea typeface="Meiryo UI" panose="020B0604030504040204" pitchFamily="50" charset="-128"/>
                </a:rPr>
                <a:t>新しい方針の立案と策定、現行方針の見直し、更に適切な場合には方針を修正する。組織のためのプログラムを計画する機関。（</a:t>
              </a:r>
              <a:r>
                <a:rPr lang="en-US" altLang="ja-JP" dirty="0">
                  <a:solidFill>
                    <a:schemeClr val="bg1"/>
                  </a:solidFill>
                  <a:latin typeface="Meiryo UI" panose="020B0604030504040204" pitchFamily="50" charset="-128"/>
                  <a:ea typeface="Meiryo UI" panose="020B0604030504040204" pitchFamily="50" charset="-128"/>
                </a:rPr>
                <a:t>28.005.B)</a:t>
              </a:r>
              <a:endParaRPr lang="ja-JP" altLang="en-US" dirty="0">
                <a:solidFill>
                  <a:schemeClr val="bg1"/>
                </a:solidFill>
                <a:latin typeface="Meiryo UI" panose="020B0604030504040204" pitchFamily="50" charset="-128"/>
                <a:ea typeface="Meiryo UI" panose="020B0604030504040204" pitchFamily="50" charset="-128"/>
              </a:endParaRPr>
            </a:p>
          </p:txBody>
        </p:sp>
      </p:grpSp>
      <p:grpSp>
        <p:nvGrpSpPr>
          <p:cNvPr id="39" name="グループ化 38">
            <a:extLst>
              <a:ext uri="{FF2B5EF4-FFF2-40B4-BE49-F238E27FC236}">
                <a16:creationId xmlns:a16="http://schemas.microsoft.com/office/drawing/2014/main" id="{23287306-7B2B-4BCC-B91B-E653AE2B0238}"/>
              </a:ext>
            </a:extLst>
          </p:cNvPr>
          <p:cNvGrpSpPr/>
          <p:nvPr/>
        </p:nvGrpSpPr>
        <p:grpSpPr>
          <a:xfrm>
            <a:off x="10836480" y="1037573"/>
            <a:ext cx="1146090" cy="4053563"/>
            <a:chOff x="10730081" y="2377566"/>
            <a:chExt cx="1146090" cy="4053563"/>
          </a:xfrm>
        </p:grpSpPr>
        <p:sp>
          <p:nvSpPr>
            <p:cNvPr id="40" name="四角形: 角を丸くする 39">
              <a:extLst>
                <a:ext uri="{FF2B5EF4-FFF2-40B4-BE49-F238E27FC236}">
                  <a16:creationId xmlns:a16="http://schemas.microsoft.com/office/drawing/2014/main" id="{D973F1BE-7A86-4DFD-96C4-CA3E1CD03C7D}"/>
                </a:ext>
              </a:extLst>
            </p:cNvPr>
            <p:cNvSpPr/>
            <p:nvPr/>
          </p:nvSpPr>
          <p:spPr>
            <a:xfrm>
              <a:off x="10730081" y="2377566"/>
              <a:ext cx="1146090" cy="40231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144217E5-38A9-4A29-8A4B-2C468EEA7A02}"/>
                </a:ext>
              </a:extLst>
            </p:cNvPr>
            <p:cNvSpPr txBox="1"/>
            <p:nvPr/>
          </p:nvSpPr>
          <p:spPr>
            <a:xfrm>
              <a:off x="10779907" y="2563746"/>
              <a:ext cx="1046440" cy="3867383"/>
            </a:xfrm>
            <a:prstGeom prst="rect">
              <a:avLst/>
            </a:prstGeom>
            <a:noFill/>
          </p:spPr>
          <p:txBody>
            <a:bodyPr vert="eaVert" wrap="square" rtlCol="0">
              <a:spAutoFit/>
            </a:bodyPr>
            <a:lstStyle/>
            <a:p>
              <a:r>
                <a:rPr lang="ja-JP" altLang="en-US" sz="2800" b="1" dirty="0">
                  <a:solidFill>
                    <a:srgbClr val="FFFF00"/>
                  </a:solidFill>
                  <a:latin typeface="Meiryo UI" panose="020B0604030504040204" pitchFamily="50" charset="-128"/>
                  <a:ea typeface="Meiryo UI" panose="020B0604030504040204" pitchFamily="50" charset="-128"/>
                </a:rPr>
                <a:t>迎える年度（７</a:t>
              </a:r>
              <a:r>
                <a:rPr kumimoji="1" lang="ja-JP" altLang="en-US" sz="2800" b="1" dirty="0">
                  <a:solidFill>
                    <a:srgbClr val="FFFF00"/>
                  </a:solidFill>
                  <a:latin typeface="Meiryo UI" panose="020B0604030504040204" pitchFamily="50" charset="-128"/>
                  <a:ea typeface="Meiryo UI" panose="020B0604030504040204" pitchFamily="50" charset="-128"/>
                </a:rPr>
                <a:t>月）　　　　　</a:t>
              </a:r>
              <a:endParaRPr kumimoji="1" lang="en-US" altLang="ja-JP" sz="2800" b="1" dirty="0">
                <a:solidFill>
                  <a:srgbClr val="FFFF00"/>
                </a:solidFill>
                <a:latin typeface="Meiryo UI" panose="020B0604030504040204" pitchFamily="50" charset="-128"/>
                <a:ea typeface="Meiryo UI" panose="020B0604030504040204" pitchFamily="50" charset="-128"/>
              </a:endParaRPr>
            </a:p>
            <a:p>
              <a:r>
                <a:rPr lang="ja-JP" altLang="en-US" sz="2800" b="1" dirty="0">
                  <a:solidFill>
                    <a:srgbClr val="FFFF00"/>
                  </a:solidFill>
                  <a:latin typeface="Meiryo UI" panose="020B0604030504040204" pitchFamily="50" charset="-128"/>
                  <a:ea typeface="Meiryo UI" panose="020B0604030504040204" pitchFamily="50" charset="-128"/>
                </a:rPr>
                <a:t>　　　　　　</a:t>
              </a:r>
              <a:r>
                <a:rPr kumimoji="1" lang="ja-JP" altLang="en-US" sz="2800" b="1" dirty="0">
                  <a:solidFill>
                    <a:srgbClr val="FFFF00"/>
                  </a:solidFill>
                  <a:latin typeface="Meiryo UI" panose="020B0604030504040204" pitchFamily="50" charset="-128"/>
                  <a:ea typeface="Meiryo UI" panose="020B0604030504040204" pitchFamily="50" charset="-128"/>
                </a:rPr>
                <a:t>より施行</a:t>
              </a:r>
            </a:p>
          </p:txBody>
        </p:sp>
      </p:grpSp>
      <p:sp>
        <p:nvSpPr>
          <p:cNvPr id="43" name="Title 1">
            <a:extLst>
              <a:ext uri="{FF2B5EF4-FFF2-40B4-BE49-F238E27FC236}">
                <a16:creationId xmlns:a16="http://schemas.microsoft.com/office/drawing/2014/main" id="{678D0EAC-E863-48FE-AC7D-65BFF90E7236}"/>
              </a:ext>
            </a:extLst>
          </p:cNvPr>
          <p:cNvSpPr txBox="1">
            <a:spLocks/>
          </p:cNvSpPr>
          <p:nvPr/>
        </p:nvSpPr>
        <p:spPr bwMode="auto">
          <a:xfrm>
            <a:off x="4957353" y="162613"/>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変化対応：ルール改廃・方針策定</a:t>
            </a:r>
            <a:endParaRPr lang="en-US" altLang="ja-JP" sz="3600" b="1" dirty="0">
              <a:solidFill>
                <a:schemeClr val="bg1"/>
              </a:solidFill>
              <a:latin typeface="Meiryo UI" panose="020B0604030504040204" pitchFamily="50" charset="-128"/>
              <a:ea typeface="Meiryo UI" panose="020B0604030504040204" pitchFamily="50" charset="-128"/>
            </a:endParaRPr>
          </a:p>
        </p:txBody>
      </p:sp>
      <p:sp>
        <p:nvSpPr>
          <p:cNvPr id="2" name="矢印: 右 1">
            <a:extLst>
              <a:ext uri="{FF2B5EF4-FFF2-40B4-BE49-F238E27FC236}">
                <a16:creationId xmlns:a16="http://schemas.microsoft.com/office/drawing/2014/main" id="{5DFB3AE9-C19A-4A88-9351-F930DB61CB9C}"/>
              </a:ext>
            </a:extLst>
          </p:cNvPr>
          <p:cNvSpPr/>
          <p:nvPr/>
        </p:nvSpPr>
        <p:spPr>
          <a:xfrm>
            <a:off x="10426295" y="1711478"/>
            <a:ext cx="345432" cy="2077519"/>
          </a:xfrm>
          <a:prstGeom prst="rightArrow">
            <a:avLst>
              <a:gd name="adj1" fmla="val 5710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27">
            <a:extLst>
              <a:ext uri="{FF2B5EF4-FFF2-40B4-BE49-F238E27FC236}">
                <a16:creationId xmlns:a16="http://schemas.microsoft.com/office/drawing/2014/main" id="{26A697CC-A630-A55A-093D-01432C6F5974}"/>
              </a:ext>
            </a:extLst>
          </p:cNvPr>
          <p:cNvGrpSpPr/>
          <p:nvPr/>
        </p:nvGrpSpPr>
        <p:grpSpPr>
          <a:xfrm>
            <a:off x="1420273" y="3420751"/>
            <a:ext cx="8796947" cy="1237540"/>
            <a:chOff x="1420273" y="3827151"/>
            <a:chExt cx="8796947" cy="1237540"/>
          </a:xfrm>
        </p:grpSpPr>
        <p:grpSp>
          <p:nvGrpSpPr>
            <p:cNvPr id="3" name="グループ化 2">
              <a:extLst>
                <a:ext uri="{FF2B5EF4-FFF2-40B4-BE49-F238E27FC236}">
                  <a16:creationId xmlns:a16="http://schemas.microsoft.com/office/drawing/2014/main" id="{E044F577-397F-414A-B581-AEAEDE59E415}"/>
                </a:ext>
              </a:extLst>
            </p:cNvPr>
            <p:cNvGrpSpPr/>
            <p:nvPr/>
          </p:nvGrpSpPr>
          <p:grpSpPr>
            <a:xfrm>
              <a:off x="4651336" y="3827151"/>
              <a:ext cx="5565884" cy="1237540"/>
              <a:chOff x="5330015" y="4095140"/>
              <a:chExt cx="6512118" cy="1237540"/>
            </a:xfrm>
          </p:grpSpPr>
          <p:sp>
            <p:nvSpPr>
              <p:cNvPr id="4" name="四角形: 角を丸くする 3">
                <a:extLst>
                  <a:ext uri="{FF2B5EF4-FFF2-40B4-BE49-F238E27FC236}">
                    <a16:creationId xmlns:a16="http://schemas.microsoft.com/office/drawing/2014/main" id="{5058ECFB-F3F6-4701-8C64-B4C633EBC4DE}"/>
                  </a:ext>
                </a:extLst>
              </p:cNvPr>
              <p:cNvSpPr/>
              <p:nvPr/>
            </p:nvSpPr>
            <p:spPr>
              <a:xfrm>
                <a:off x="5330015" y="4095140"/>
                <a:ext cx="6512118" cy="1237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A70D0D23-C408-4FA7-8236-68E93BFBB80C}"/>
                  </a:ext>
                </a:extLst>
              </p:cNvPr>
              <p:cNvSpPr txBox="1"/>
              <p:nvPr/>
            </p:nvSpPr>
            <p:spPr>
              <a:xfrm>
                <a:off x="5449285" y="4252245"/>
                <a:ext cx="6273578" cy="923330"/>
              </a:xfrm>
              <a:prstGeom prst="rect">
                <a:avLst/>
              </a:prstGeom>
              <a:noFill/>
            </p:spPr>
            <p:txBody>
              <a:bodyPr wrap="square">
                <a:spAutoFit/>
              </a:bodyPr>
              <a:lstStyle/>
              <a:p>
                <a:r>
                  <a:rPr lang="en-US" altLang="ja-JP" b="1" dirty="0">
                    <a:solidFill>
                      <a:srgbClr val="FFFF00"/>
                    </a:solidFill>
                    <a:latin typeface="Meiryo UI" panose="020B0604030504040204" pitchFamily="50" charset="-128"/>
                    <a:ea typeface="Meiryo UI" panose="020B0604030504040204" pitchFamily="50" charset="-128"/>
                  </a:rPr>
                  <a:t>3</a:t>
                </a:r>
                <a:r>
                  <a:rPr lang="ja-JP" altLang="en-US" b="1" dirty="0">
                    <a:solidFill>
                      <a:srgbClr val="FFFF00"/>
                    </a:solidFill>
                    <a:latin typeface="Meiryo UI" panose="020B0604030504040204" pitchFamily="50" charset="-128"/>
                    <a:ea typeface="Meiryo UI" panose="020B0604030504040204" pitchFamily="50" charset="-128"/>
                  </a:rPr>
                  <a:t>年に</a:t>
                </a:r>
                <a:r>
                  <a:rPr lang="en-US" altLang="ja-JP" b="1" dirty="0">
                    <a:solidFill>
                      <a:srgbClr val="FFFF00"/>
                    </a:solidFill>
                    <a:latin typeface="Meiryo UI" panose="020B0604030504040204" pitchFamily="50" charset="-128"/>
                    <a:ea typeface="Meiryo UI" panose="020B0604030504040204" pitchFamily="50" charset="-128"/>
                  </a:rPr>
                  <a:t>1</a:t>
                </a:r>
                <a:r>
                  <a:rPr lang="ja-JP" altLang="en-US" b="1" dirty="0">
                    <a:solidFill>
                      <a:srgbClr val="FFFF00"/>
                    </a:solidFill>
                    <a:latin typeface="Meiryo UI" panose="020B0604030504040204" pitchFamily="50" charset="-128"/>
                    <a:ea typeface="Meiryo UI" panose="020B0604030504040204" pitchFamily="50" charset="-128"/>
                  </a:rPr>
                  <a:t>度</a:t>
                </a:r>
                <a:r>
                  <a:rPr lang="ja-JP" altLang="en-US" dirty="0">
                    <a:solidFill>
                      <a:schemeClr val="bg1"/>
                    </a:solidFill>
                    <a:latin typeface="Meiryo UI" panose="020B0604030504040204" pitchFamily="50" charset="-128"/>
                    <a:ea typeface="Meiryo UI" panose="020B0604030504040204" pitchFamily="50" charset="-128"/>
                  </a:rPr>
                  <a:t>開催される規定審議会では、ロータリーの組織規定に変更を加える制定案と、</a:t>
                </a:r>
                <a:r>
                  <a:rPr lang="en-US" altLang="ja-JP" dirty="0">
                    <a:solidFill>
                      <a:schemeClr val="bg1"/>
                    </a:solidFill>
                    <a:latin typeface="Meiryo UI" panose="020B0604030504040204" pitchFamily="50" charset="-128"/>
                    <a:ea typeface="Meiryo UI" panose="020B0604030504040204" pitchFamily="50" charset="-128"/>
                  </a:rPr>
                  <a:t>RI</a:t>
                </a:r>
                <a:r>
                  <a:rPr lang="ja-JP" altLang="en-US" dirty="0">
                    <a:solidFill>
                      <a:schemeClr val="bg1"/>
                    </a:solidFill>
                    <a:latin typeface="Meiryo UI" panose="020B0604030504040204" pitchFamily="50" charset="-128"/>
                    <a:ea typeface="Meiryo UI" panose="020B0604030504040204" pitchFamily="50" charset="-128"/>
                  </a:rPr>
                  <a:t>理事会の見解を表明する見解表明案について審議と投票が行われます。</a:t>
                </a:r>
              </a:p>
            </p:txBody>
          </p:sp>
        </p:grpSp>
        <p:grpSp>
          <p:nvGrpSpPr>
            <p:cNvPr id="6" name="グループ化 5">
              <a:extLst>
                <a:ext uri="{FF2B5EF4-FFF2-40B4-BE49-F238E27FC236}">
                  <a16:creationId xmlns:a16="http://schemas.microsoft.com/office/drawing/2014/main" id="{9C67C258-A781-46CF-8426-455DA16D72B2}"/>
                </a:ext>
              </a:extLst>
            </p:cNvPr>
            <p:cNvGrpSpPr/>
            <p:nvPr/>
          </p:nvGrpSpPr>
          <p:grpSpPr>
            <a:xfrm>
              <a:off x="2767019" y="3827151"/>
              <a:ext cx="1810238" cy="1237540"/>
              <a:chOff x="3462798" y="5519564"/>
              <a:chExt cx="1810238" cy="1237540"/>
            </a:xfrm>
          </p:grpSpPr>
          <p:sp>
            <p:nvSpPr>
              <p:cNvPr id="7" name="四角形: 角を丸くする 6">
                <a:extLst>
                  <a:ext uri="{FF2B5EF4-FFF2-40B4-BE49-F238E27FC236}">
                    <a16:creationId xmlns:a16="http://schemas.microsoft.com/office/drawing/2014/main" id="{C6268E95-213E-4F67-BC39-95455BD0782D}"/>
                  </a:ext>
                </a:extLst>
              </p:cNvPr>
              <p:cNvSpPr/>
              <p:nvPr/>
            </p:nvSpPr>
            <p:spPr>
              <a:xfrm>
                <a:off x="3462798" y="5519564"/>
                <a:ext cx="1810238" cy="1237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82A1BEA7-862C-47F3-B812-DB132F5AAAB9}"/>
                  </a:ext>
                </a:extLst>
              </p:cNvPr>
              <p:cNvSpPr txBox="1"/>
              <p:nvPr/>
            </p:nvSpPr>
            <p:spPr>
              <a:xfrm>
                <a:off x="3491288" y="5907502"/>
                <a:ext cx="1753258" cy="461665"/>
              </a:xfrm>
              <a:prstGeom prst="rect">
                <a:avLst/>
              </a:prstGeom>
              <a:noFill/>
            </p:spPr>
            <p:txBody>
              <a:bodyPr wrap="square">
                <a:spAutoFit/>
              </a:bodyPr>
              <a:lstStyle/>
              <a:p>
                <a:pPr lvl="0"/>
                <a:r>
                  <a:rPr kumimoji="1" lang="ja-JP" altLang="en-US" sz="2400" b="1" dirty="0">
                    <a:solidFill>
                      <a:schemeClr val="bg1"/>
                    </a:solidFill>
                    <a:latin typeface="Meiryo UI" panose="020B0604030504040204" pitchFamily="50" charset="-128"/>
                    <a:ea typeface="Meiryo UI" panose="020B0604030504040204" pitchFamily="50" charset="-128"/>
                  </a:rPr>
                  <a:t>規定審議会</a:t>
                </a:r>
              </a:p>
            </p:txBody>
          </p:sp>
        </p:grpSp>
        <p:grpSp>
          <p:nvGrpSpPr>
            <p:cNvPr id="26" name="グループ化 25">
              <a:extLst>
                <a:ext uri="{FF2B5EF4-FFF2-40B4-BE49-F238E27FC236}">
                  <a16:creationId xmlns:a16="http://schemas.microsoft.com/office/drawing/2014/main" id="{28E9B241-B031-D393-C203-B4686EC5B7CF}"/>
                </a:ext>
              </a:extLst>
            </p:cNvPr>
            <p:cNvGrpSpPr/>
            <p:nvPr/>
          </p:nvGrpSpPr>
          <p:grpSpPr>
            <a:xfrm>
              <a:off x="1420273" y="3827151"/>
              <a:ext cx="1254549" cy="1237540"/>
              <a:chOff x="1420273" y="3814681"/>
              <a:chExt cx="1254549" cy="1237540"/>
            </a:xfrm>
          </p:grpSpPr>
          <p:sp>
            <p:nvSpPr>
              <p:cNvPr id="9" name="四角形: 角を丸くする 8">
                <a:extLst>
                  <a:ext uri="{FF2B5EF4-FFF2-40B4-BE49-F238E27FC236}">
                    <a16:creationId xmlns:a16="http://schemas.microsoft.com/office/drawing/2014/main" id="{4B467073-5818-458A-93DE-FA166791A3C8}"/>
                  </a:ext>
                </a:extLst>
              </p:cNvPr>
              <p:cNvSpPr/>
              <p:nvPr/>
            </p:nvSpPr>
            <p:spPr>
              <a:xfrm>
                <a:off x="1420273" y="3814681"/>
                <a:ext cx="1254549" cy="123754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pic>
            <p:nvPicPr>
              <p:cNvPr id="42" name="図 41">
                <a:extLst>
                  <a:ext uri="{FF2B5EF4-FFF2-40B4-BE49-F238E27FC236}">
                    <a16:creationId xmlns:a16="http://schemas.microsoft.com/office/drawing/2014/main" id="{60FAA103-EB6E-4CF8-BB8F-F999C5AB1B8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5091" t="22315" r="34064" b="16947"/>
              <a:stretch/>
            </p:blipFill>
            <p:spPr>
              <a:xfrm>
                <a:off x="1427602" y="4071670"/>
                <a:ext cx="1239890" cy="823446"/>
              </a:xfrm>
              <a:prstGeom prst="rect">
                <a:avLst/>
              </a:prstGeom>
            </p:spPr>
          </p:pic>
        </p:grpSp>
      </p:grpSp>
    </p:spTree>
    <p:extLst>
      <p:ext uri="{BB962C8B-B14F-4D97-AF65-F5344CB8AC3E}">
        <p14:creationId xmlns:p14="http://schemas.microsoft.com/office/powerpoint/2010/main" val="38349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0-#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0-#ppt_w/2"/>
                                          </p:val>
                                        </p:tav>
                                        <p:tav tm="100000">
                                          <p:val>
                                            <p:strVal val="#ppt_x"/>
                                          </p:val>
                                        </p:tav>
                                      </p:tavLst>
                                    </p:anim>
                                    <p:anim calcmode="lin" valueType="num">
                                      <p:cBhvr additive="base">
                                        <p:cTn id="19"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01AE30D4-7CEC-4D41-A9F5-A4F7E96EE666}"/>
              </a:ext>
            </a:extLst>
          </p:cNvPr>
          <p:cNvSpPr/>
          <p:nvPr/>
        </p:nvSpPr>
        <p:spPr>
          <a:xfrm>
            <a:off x="-351674"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Title 1">
            <a:extLst>
              <a:ext uri="{FF2B5EF4-FFF2-40B4-BE49-F238E27FC236}">
                <a16:creationId xmlns:a16="http://schemas.microsoft.com/office/drawing/2014/main" id="{40398EF6-85D0-402A-AAEA-6279B893F2BB}"/>
              </a:ext>
            </a:extLst>
          </p:cNvPr>
          <p:cNvSpPr txBox="1">
            <a:spLocks/>
          </p:cNvSpPr>
          <p:nvPr/>
        </p:nvSpPr>
        <p:spPr bwMode="auto">
          <a:xfrm>
            <a:off x="4878523" y="81506"/>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規定審議会の歴史</a:t>
            </a:r>
            <a:endParaRPr lang="en-US" altLang="ja-JP" sz="3600" b="1" dirty="0">
              <a:solidFill>
                <a:schemeClr val="bg1"/>
              </a:solidFill>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95BEBC11-C668-0D76-AEC1-3DE818CC4379}"/>
              </a:ext>
            </a:extLst>
          </p:cNvPr>
          <p:cNvGrpSpPr/>
          <p:nvPr/>
        </p:nvGrpSpPr>
        <p:grpSpPr>
          <a:xfrm>
            <a:off x="392912" y="1029233"/>
            <a:ext cx="11233750" cy="5571694"/>
            <a:chOff x="392912" y="795553"/>
            <a:chExt cx="11233750" cy="5571694"/>
          </a:xfrm>
        </p:grpSpPr>
        <p:sp>
          <p:nvSpPr>
            <p:cNvPr id="2" name="テキスト ボックス 1">
              <a:extLst>
                <a:ext uri="{FF2B5EF4-FFF2-40B4-BE49-F238E27FC236}">
                  <a16:creationId xmlns:a16="http://schemas.microsoft.com/office/drawing/2014/main" id="{5CAEDEF1-19FA-435C-801C-2DF29C6AC52E}"/>
                </a:ext>
              </a:extLst>
            </p:cNvPr>
            <p:cNvSpPr txBox="1"/>
            <p:nvPr/>
          </p:nvSpPr>
          <p:spPr>
            <a:xfrm>
              <a:off x="392912" y="795553"/>
              <a:ext cx="5872655" cy="461665"/>
            </a:xfrm>
            <a:prstGeom prst="rect">
              <a:avLst/>
            </a:prstGeom>
            <a:noFill/>
          </p:spPr>
          <p:txBody>
            <a:bodyPr wrap="square" rtlCol="0">
              <a:spAutoFit/>
            </a:bodyPr>
            <a:lstStyle/>
            <a:p>
              <a:r>
                <a:rPr lang="ja-JP" altLang="en-US" sz="2400" dirty="0">
                  <a:latin typeface="Meiryo UI" panose="020B0604030504040204" pitchFamily="50" charset="-128"/>
                  <a:ea typeface="Meiryo UI" panose="020B0604030504040204" pitchFamily="50" charset="-128"/>
                </a:rPr>
                <a:t>～</a:t>
              </a:r>
              <a:r>
                <a:rPr lang="en-US" altLang="ja-JP" sz="2400" dirty="0">
                  <a:latin typeface="Meiryo UI" panose="020B0604030504040204" pitchFamily="50" charset="-128"/>
                  <a:ea typeface="Meiryo UI" panose="020B0604030504040204" pitchFamily="50" charset="-128"/>
                </a:rPr>
                <a:t>1934</a:t>
              </a:r>
              <a:r>
                <a:rPr lang="ja-JP" altLang="en-US" sz="2400" dirty="0">
                  <a:latin typeface="Meiryo UI" panose="020B0604030504040204" pitchFamily="50" charset="-128"/>
                  <a:ea typeface="Meiryo UI" panose="020B0604030504040204" pitchFamily="50" charset="-128"/>
                </a:rPr>
                <a:t>年   毎年の国際大会で審議・決議</a:t>
              </a:r>
              <a:endParaRPr kumimoji="1" lang="ja-JP" altLang="en-US" sz="24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771AF156-A4ED-4AAB-B881-729A91711472}"/>
                </a:ext>
              </a:extLst>
            </p:cNvPr>
            <p:cNvSpPr txBox="1"/>
            <p:nvPr/>
          </p:nvSpPr>
          <p:spPr>
            <a:xfrm>
              <a:off x="707872" y="1434307"/>
              <a:ext cx="10918790" cy="461665"/>
            </a:xfrm>
            <a:prstGeom prst="rect">
              <a:avLst/>
            </a:prstGeom>
            <a:noFill/>
          </p:spPr>
          <p:txBody>
            <a:bodyPr wrap="square" rtlCol="0">
              <a:spAutoFit/>
            </a:bodyPr>
            <a:lstStyle/>
            <a:p>
              <a:r>
                <a:rPr lang="en-US" altLang="ja-JP" sz="2400" dirty="0">
                  <a:latin typeface="Meiryo UI" panose="020B0604030504040204" pitchFamily="50" charset="-128"/>
                  <a:ea typeface="Meiryo UI" panose="020B0604030504040204" pitchFamily="50" charset="-128"/>
                </a:rPr>
                <a:t>1934</a:t>
              </a:r>
              <a:r>
                <a:rPr lang="ja-JP" altLang="en-US" sz="2400" dirty="0">
                  <a:latin typeface="Meiryo UI" panose="020B0604030504040204" pitchFamily="50" charset="-128"/>
                  <a:ea typeface="Meiryo UI" panose="020B0604030504040204" pitchFamily="50" charset="-128"/>
                </a:rPr>
                <a:t>年（デトロイト大会）　国際大会に先立って規定審議会を開催し審議・決議</a:t>
              </a:r>
              <a:endParaRPr kumimoji="1" lang="ja-JP" altLang="en-US" sz="24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C4D8A84B-8D0E-411B-BA99-A105E0B57E59}"/>
                </a:ext>
              </a:extLst>
            </p:cNvPr>
            <p:cNvSpPr txBox="1"/>
            <p:nvPr/>
          </p:nvSpPr>
          <p:spPr>
            <a:xfrm>
              <a:off x="707872" y="2073061"/>
              <a:ext cx="8757745" cy="461665"/>
            </a:xfrm>
            <a:prstGeom prst="rect">
              <a:avLst/>
            </a:prstGeom>
            <a:noFill/>
          </p:spPr>
          <p:txBody>
            <a:bodyPr wrap="square" rtlCol="0">
              <a:spAutoFit/>
            </a:bodyPr>
            <a:lstStyle/>
            <a:p>
              <a:r>
                <a:rPr lang="en-US" altLang="ja-JP" sz="2400" dirty="0">
                  <a:latin typeface="Meiryo UI" panose="020B0604030504040204" pitchFamily="50" charset="-128"/>
                  <a:ea typeface="Meiryo UI" panose="020B0604030504040204" pitchFamily="50" charset="-128"/>
                </a:rPr>
                <a:t>1954</a:t>
              </a:r>
              <a:r>
                <a:rPr lang="ja-JP" altLang="en-US" sz="2400" dirty="0">
                  <a:latin typeface="Meiryo UI" panose="020B0604030504040204" pitchFamily="50" charset="-128"/>
                  <a:ea typeface="Meiryo UI" panose="020B0604030504040204" pitchFamily="50" charset="-128"/>
                </a:rPr>
                <a:t>年（シアトル大会）　　偶数年での開催が決定</a:t>
              </a:r>
              <a:endParaRPr kumimoji="1" lang="ja-JP" altLang="en-US" sz="240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DD898A05-7421-44EC-A333-7BDD1B6F32B7}"/>
                </a:ext>
              </a:extLst>
            </p:cNvPr>
            <p:cNvSpPr txBox="1"/>
            <p:nvPr/>
          </p:nvSpPr>
          <p:spPr>
            <a:xfrm>
              <a:off x="707872" y="2711815"/>
              <a:ext cx="9069114" cy="461665"/>
            </a:xfrm>
            <a:prstGeom prst="rect">
              <a:avLst/>
            </a:prstGeom>
            <a:noFill/>
          </p:spPr>
          <p:txBody>
            <a:bodyPr wrap="square" rtlCol="0">
              <a:spAutoFit/>
            </a:bodyPr>
            <a:lstStyle/>
            <a:p>
              <a:r>
                <a:rPr lang="en-US" altLang="ja-JP" sz="2400" dirty="0">
                  <a:latin typeface="Meiryo UI" panose="020B0604030504040204" pitchFamily="50" charset="-128"/>
                  <a:ea typeface="Meiryo UI" panose="020B0604030504040204" pitchFamily="50" charset="-128"/>
                </a:rPr>
                <a:t>1970</a:t>
              </a:r>
              <a:r>
                <a:rPr lang="ja-JP" altLang="en-US" sz="2400" dirty="0">
                  <a:latin typeface="Meiryo UI" panose="020B0604030504040204" pitchFamily="50" charset="-128"/>
                  <a:ea typeface="Meiryo UI" panose="020B0604030504040204" pitchFamily="50" charset="-128"/>
                </a:rPr>
                <a:t>年（アトランタ大会）　　</a:t>
              </a:r>
              <a:r>
                <a:rPr lang="en-US" altLang="ja-JP" sz="2400" dirty="0">
                  <a:latin typeface="Meiryo UI" panose="020B0604030504040204" pitchFamily="50" charset="-128"/>
                  <a:ea typeface="Meiryo UI" panose="020B0604030504040204" pitchFamily="50" charset="-128"/>
                </a:rPr>
                <a:t>RI</a:t>
              </a:r>
              <a:r>
                <a:rPr lang="ja-JP" altLang="en-US" sz="2400" dirty="0">
                  <a:latin typeface="Meiryo UI" panose="020B0604030504040204" pitchFamily="50" charset="-128"/>
                  <a:ea typeface="Meiryo UI" panose="020B0604030504040204" pitchFamily="50" charset="-128"/>
                </a:rPr>
                <a:t>の立法機関としての位置づけ</a:t>
              </a:r>
              <a:endParaRPr kumimoji="1" lang="ja-JP" altLang="en-US" sz="2400"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4B549BA-C531-4743-B020-E6DFFF26B3CA}"/>
                </a:ext>
              </a:extLst>
            </p:cNvPr>
            <p:cNvSpPr txBox="1"/>
            <p:nvPr/>
          </p:nvSpPr>
          <p:spPr>
            <a:xfrm>
              <a:off x="707872" y="3350569"/>
              <a:ext cx="9323552" cy="461665"/>
            </a:xfrm>
            <a:prstGeom prst="rect">
              <a:avLst/>
            </a:prstGeom>
            <a:noFill/>
          </p:spPr>
          <p:txBody>
            <a:bodyPr wrap="square" rtlCol="0">
              <a:spAutoFit/>
            </a:bodyPr>
            <a:lstStyle/>
            <a:p>
              <a:r>
                <a:rPr lang="en-US" altLang="ja-JP" sz="2400" dirty="0">
                  <a:latin typeface="Meiryo UI" panose="020B0604030504040204" pitchFamily="50" charset="-128"/>
                  <a:ea typeface="Meiryo UI" panose="020B0604030504040204" pitchFamily="50" charset="-128"/>
                </a:rPr>
                <a:t>1972</a:t>
              </a:r>
              <a:r>
                <a:rPr lang="ja-JP" altLang="en-US" sz="2400" dirty="0">
                  <a:latin typeface="Meiryo UI" panose="020B0604030504040204" pitchFamily="50" charset="-128"/>
                  <a:ea typeface="Meiryo UI" panose="020B0604030504040204" pitchFamily="50" charset="-128"/>
                </a:rPr>
                <a:t>年（ヒューストン大会）　　独立の立法機関としての位置づけ</a:t>
              </a:r>
              <a:endParaRPr kumimoji="1" lang="ja-JP" altLang="en-US" sz="2400"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575ECBDA-0BAC-4891-81AD-AE0D56D7699E}"/>
                </a:ext>
              </a:extLst>
            </p:cNvPr>
            <p:cNvSpPr txBox="1"/>
            <p:nvPr/>
          </p:nvSpPr>
          <p:spPr>
            <a:xfrm>
              <a:off x="707872" y="3989323"/>
              <a:ext cx="10918790" cy="461665"/>
            </a:xfrm>
            <a:prstGeom prst="rect">
              <a:avLst/>
            </a:prstGeom>
            <a:noFill/>
          </p:spPr>
          <p:txBody>
            <a:bodyPr wrap="square" rtlCol="0">
              <a:spAutoFit/>
            </a:bodyPr>
            <a:lstStyle/>
            <a:p>
              <a:r>
                <a:rPr lang="en-US" altLang="ja-JP" sz="2400" dirty="0">
                  <a:latin typeface="Meiryo UI" panose="020B0604030504040204" pitchFamily="50" charset="-128"/>
                  <a:ea typeface="Meiryo UI" panose="020B0604030504040204" pitchFamily="50" charset="-128"/>
                </a:rPr>
                <a:t>1974</a:t>
              </a:r>
              <a:r>
                <a:rPr lang="ja-JP" altLang="en-US" sz="2400" dirty="0">
                  <a:latin typeface="Meiryo UI" panose="020B0604030504040204" pitchFamily="50" charset="-128"/>
                  <a:ea typeface="Meiryo UI" panose="020B0604030504040204" pitchFamily="50" charset="-128"/>
                </a:rPr>
                <a:t>年（ミネアポリス・サンポール大会）　　</a:t>
              </a:r>
              <a:r>
                <a:rPr lang="en-US" altLang="ja-JP" sz="2400" dirty="0">
                  <a:latin typeface="Meiryo UI" panose="020B0604030504040204" pitchFamily="50" charset="-128"/>
                  <a:ea typeface="Meiryo UI" panose="020B0604030504040204" pitchFamily="50" charset="-128"/>
                </a:rPr>
                <a:t>1977</a:t>
              </a:r>
              <a:r>
                <a:rPr lang="ja-JP" altLang="en-US" sz="2400" dirty="0">
                  <a:latin typeface="Meiryo UI" panose="020B0604030504040204" pitchFamily="50" charset="-128"/>
                  <a:ea typeface="Meiryo UI" panose="020B0604030504040204" pitchFamily="50" charset="-128"/>
                </a:rPr>
                <a:t>年以降３年毎の開催を決定</a:t>
              </a:r>
              <a:endParaRPr kumimoji="1" lang="ja-JP" altLang="en-US" sz="24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3182118A-B1BA-499F-AE4F-8FE14E9FB8BD}"/>
                </a:ext>
              </a:extLst>
            </p:cNvPr>
            <p:cNvSpPr txBox="1"/>
            <p:nvPr/>
          </p:nvSpPr>
          <p:spPr>
            <a:xfrm>
              <a:off x="707872" y="5266831"/>
              <a:ext cx="7921472" cy="461665"/>
            </a:xfrm>
            <a:prstGeom prst="rect">
              <a:avLst/>
            </a:prstGeom>
            <a:noFill/>
          </p:spPr>
          <p:txBody>
            <a:bodyPr wrap="square" rtlCol="0">
              <a:spAutoFit/>
            </a:bodyPr>
            <a:lstStyle/>
            <a:p>
              <a:r>
                <a:rPr lang="en-US" altLang="ja-JP" sz="2400" dirty="0">
                  <a:latin typeface="Meiryo UI" panose="020B0604030504040204" pitchFamily="50" charset="-128"/>
                  <a:ea typeface="Meiryo UI" panose="020B0604030504040204" pitchFamily="50" charset="-128"/>
                </a:rPr>
                <a:t>2001</a:t>
              </a:r>
              <a:r>
                <a:rPr lang="ja-JP" altLang="en-US" sz="2400" dirty="0">
                  <a:latin typeface="Meiryo UI" panose="020B0604030504040204" pitchFamily="50" charset="-128"/>
                  <a:ea typeface="Meiryo UI" panose="020B0604030504040204" pitchFamily="50" charset="-128"/>
                </a:rPr>
                <a:t>年（シカゴ規定審議会）　　毎回シカゴでの開催となる</a:t>
              </a:r>
              <a:endParaRPr kumimoji="1" lang="ja-JP" altLang="en-US" sz="2400"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DE743C1A-2194-4C98-9186-5B1CFCE3C1A5}"/>
                </a:ext>
              </a:extLst>
            </p:cNvPr>
            <p:cNvSpPr txBox="1"/>
            <p:nvPr/>
          </p:nvSpPr>
          <p:spPr>
            <a:xfrm>
              <a:off x="707872" y="5905582"/>
              <a:ext cx="10918790" cy="461665"/>
            </a:xfrm>
            <a:prstGeom prst="rect">
              <a:avLst/>
            </a:prstGeom>
            <a:noFill/>
          </p:spPr>
          <p:txBody>
            <a:bodyPr wrap="square" rtlCol="0">
              <a:spAutoFit/>
            </a:bodyPr>
            <a:lstStyle/>
            <a:p>
              <a:r>
                <a:rPr lang="en-US" altLang="ja-JP" sz="2400" dirty="0">
                  <a:latin typeface="Meiryo UI" panose="020B0604030504040204" pitchFamily="50" charset="-128"/>
                  <a:ea typeface="Meiryo UI" panose="020B0604030504040204" pitchFamily="50" charset="-128"/>
                </a:rPr>
                <a:t>2016</a:t>
              </a:r>
              <a:r>
                <a:rPr lang="ja-JP" altLang="en-US" sz="2400" dirty="0">
                  <a:latin typeface="Meiryo UI" panose="020B0604030504040204" pitchFamily="50" charset="-128"/>
                  <a:ea typeface="Meiryo UI" panose="020B0604030504040204" pitchFamily="50" charset="-128"/>
                </a:rPr>
                <a:t>年　決議案を毎年オンラインで行う事、</a:t>
              </a:r>
              <a:r>
                <a:rPr kumimoji="1" lang="ja-JP" altLang="en-US" sz="2400" dirty="0">
                  <a:latin typeface="Meiryo UI" panose="020B0604030504040204" pitchFamily="50" charset="-128"/>
                  <a:ea typeface="Meiryo UI" panose="020B0604030504040204" pitchFamily="50" charset="-128"/>
                </a:rPr>
                <a:t>代表議員の任期が</a:t>
              </a:r>
              <a:r>
                <a:rPr kumimoji="1" lang="en-US" altLang="ja-JP" sz="2400" dirty="0">
                  <a:latin typeface="Meiryo UI" panose="020B0604030504040204" pitchFamily="50" charset="-128"/>
                  <a:ea typeface="Meiryo UI" panose="020B0604030504040204" pitchFamily="50" charset="-128"/>
                </a:rPr>
                <a:t>2</a:t>
              </a:r>
              <a:r>
                <a:rPr kumimoji="1" lang="ja-JP" altLang="en-US" sz="2400" dirty="0">
                  <a:latin typeface="Meiryo UI" panose="020B0604030504040204" pitchFamily="50" charset="-128"/>
                  <a:ea typeface="Meiryo UI" panose="020B0604030504040204" pitchFamily="50" charset="-128"/>
                </a:rPr>
                <a:t>年から</a:t>
              </a:r>
              <a:r>
                <a:rPr kumimoji="1" lang="en-US" altLang="ja-JP" sz="2400" dirty="0">
                  <a:latin typeface="Meiryo UI" panose="020B0604030504040204" pitchFamily="50" charset="-128"/>
                  <a:ea typeface="Meiryo UI" panose="020B0604030504040204" pitchFamily="50" charset="-128"/>
                </a:rPr>
                <a:t>3</a:t>
              </a:r>
              <a:r>
                <a:rPr kumimoji="1" lang="ja-JP" altLang="en-US" sz="2400" dirty="0">
                  <a:latin typeface="Meiryo UI" panose="020B0604030504040204" pitchFamily="50" charset="-128"/>
                  <a:ea typeface="Meiryo UI" panose="020B0604030504040204" pitchFamily="50" charset="-128"/>
                </a:rPr>
                <a:t>年に変更</a:t>
              </a:r>
            </a:p>
          </p:txBody>
        </p:sp>
        <p:sp>
          <p:nvSpPr>
            <p:cNvPr id="3" name="テキスト ボックス 2">
              <a:extLst>
                <a:ext uri="{FF2B5EF4-FFF2-40B4-BE49-F238E27FC236}">
                  <a16:creationId xmlns:a16="http://schemas.microsoft.com/office/drawing/2014/main" id="{7EE48584-0AA4-67C3-280F-020B95100C15}"/>
                </a:ext>
              </a:extLst>
            </p:cNvPr>
            <p:cNvSpPr txBox="1"/>
            <p:nvPr/>
          </p:nvSpPr>
          <p:spPr>
            <a:xfrm>
              <a:off x="707872" y="4628077"/>
              <a:ext cx="10918790" cy="461665"/>
            </a:xfrm>
            <a:prstGeom prst="rect">
              <a:avLst/>
            </a:prstGeom>
            <a:noFill/>
          </p:spPr>
          <p:txBody>
            <a:bodyPr wrap="square" rtlCol="0">
              <a:spAutoFit/>
            </a:bodyPr>
            <a:lstStyle/>
            <a:p>
              <a:r>
                <a:rPr lang="en-US" altLang="ja-JP" sz="2400" dirty="0">
                  <a:latin typeface="Meiryo UI" panose="020B0604030504040204" pitchFamily="50" charset="-128"/>
                  <a:ea typeface="Meiryo UI" panose="020B0604030504040204" pitchFamily="50" charset="-128"/>
                </a:rPr>
                <a:t>1998</a:t>
              </a:r>
              <a:r>
                <a:rPr lang="ja-JP" altLang="en-US" sz="2400" dirty="0">
                  <a:latin typeface="Meiryo UI" panose="020B0604030504040204" pitchFamily="50" charset="-128"/>
                  <a:ea typeface="Meiryo UI" panose="020B0604030504040204" pitchFamily="50" charset="-128"/>
                </a:rPr>
                <a:t>年（デリー大会）　　</a:t>
              </a:r>
              <a:r>
                <a:rPr lang="en-US" altLang="ja-JP" sz="2400" dirty="0">
                  <a:latin typeface="Meiryo UI" panose="020B0604030504040204" pitchFamily="50" charset="-128"/>
                  <a:ea typeface="Meiryo UI" panose="020B0604030504040204" pitchFamily="50" charset="-128"/>
                </a:rPr>
                <a:t>RI</a:t>
              </a:r>
              <a:r>
                <a:rPr lang="ja-JP" altLang="en-US" sz="2400" dirty="0">
                  <a:latin typeface="Meiryo UI" panose="020B0604030504040204" pitchFamily="50" charset="-128"/>
                  <a:ea typeface="Meiryo UI" panose="020B0604030504040204" pitchFamily="50" charset="-128"/>
                </a:rPr>
                <a:t>唯一の立法機関となる</a:t>
              </a:r>
              <a:endParaRPr kumimoji="1" lang="ja-JP" altLang="en-US" sz="240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287514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27EE103-8793-D527-415A-8F455F14BDC7}"/>
              </a:ext>
            </a:extLst>
          </p:cNvPr>
          <p:cNvSpPr/>
          <p:nvPr/>
        </p:nvSpPr>
        <p:spPr>
          <a:xfrm>
            <a:off x="-351674"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1FC27810-AF11-75E1-C8D6-8C2DBC9EA061}"/>
              </a:ext>
            </a:extLst>
          </p:cNvPr>
          <p:cNvSpPr txBox="1">
            <a:spLocks/>
          </p:cNvSpPr>
          <p:nvPr/>
        </p:nvSpPr>
        <p:spPr bwMode="auto">
          <a:xfrm>
            <a:off x="4878523" y="81506"/>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規定審議会決議内容の歴史</a:t>
            </a:r>
            <a:endParaRPr lang="en-US" altLang="ja-JP" sz="3600" b="1"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B3CAFCCE-098F-428A-A0AB-230DAB7E6A2C}"/>
              </a:ext>
            </a:extLst>
          </p:cNvPr>
          <p:cNvSpPr txBox="1"/>
          <p:nvPr/>
        </p:nvSpPr>
        <p:spPr>
          <a:xfrm>
            <a:off x="223521" y="1020097"/>
            <a:ext cx="11620500" cy="5122684"/>
          </a:xfrm>
          <a:prstGeom prst="rect">
            <a:avLst/>
          </a:prstGeom>
          <a:noFill/>
        </p:spPr>
        <p:txBody>
          <a:bodyPr wrap="square">
            <a:spAutoFit/>
          </a:bodyPr>
          <a:lstStyle/>
          <a:p>
            <a:pPr marL="539737" indent="-539737">
              <a:lnSpc>
                <a:spcPts val="5000"/>
              </a:lnSpc>
              <a:buFont typeface="Wingdings" panose="05000000000000000000" pitchFamily="2" charset="2"/>
              <a:buChar char="Ø"/>
            </a:pPr>
            <a:r>
              <a:rPr lang="en-US" altLang="ja-JP" sz="2400" dirty="0">
                <a:latin typeface="Meiryo UI" panose="020B0604030504040204" pitchFamily="50" charset="-128"/>
                <a:ea typeface="Meiryo UI" panose="020B0604030504040204" pitchFamily="50" charset="-128"/>
              </a:rPr>
              <a:t>2001</a:t>
            </a:r>
            <a:r>
              <a:rPr lang="ja-JP" altLang="en-US" sz="2400" dirty="0">
                <a:latin typeface="Meiryo UI" panose="020B0604030504040204" pitchFamily="50" charset="-128"/>
                <a:ea typeface="Meiryo UI" panose="020B0604030504040204" pitchFamily="50" charset="-128"/>
              </a:rPr>
              <a:t>年　試験的プログラム</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組織規定に合致しない定款を有するクラブ設置</a:t>
            </a:r>
            <a:r>
              <a:rPr lang="en-US" altLang="ja-JP" sz="2400" dirty="0">
                <a:latin typeface="Meiryo UI" panose="020B0604030504040204" pitchFamily="50" charset="-128"/>
                <a:ea typeface="Meiryo UI" panose="020B0604030504040204" pitchFamily="50" charset="-128"/>
              </a:rPr>
              <a:t>(E-club)</a:t>
            </a:r>
          </a:p>
          <a:p>
            <a:pPr marL="539737" indent="-539737">
              <a:lnSpc>
                <a:spcPts val="5000"/>
              </a:lnSpc>
              <a:buFont typeface="Wingdings" panose="05000000000000000000" pitchFamily="2" charset="2"/>
              <a:buChar char="Ø"/>
            </a:pPr>
            <a:r>
              <a:rPr lang="en-US" altLang="ja-JP" sz="2400" dirty="0">
                <a:latin typeface="Meiryo UI" panose="020B0604030504040204" pitchFamily="50" charset="-128"/>
                <a:ea typeface="Meiryo UI" panose="020B0604030504040204" pitchFamily="50" charset="-128"/>
              </a:rPr>
              <a:t>2004</a:t>
            </a:r>
            <a:r>
              <a:rPr lang="ja-JP" altLang="en-US" sz="2400" dirty="0">
                <a:latin typeface="Meiryo UI" panose="020B0604030504040204" pitchFamily="50" charset="-128"/>
                <a:ea typeface="Meiryo UI" panose="020B0604030504040204" pitchFamily="50" charset="-128"/>
              </a:rPr>
              <a:t>年　出席規定の柔軟化</a:t>
            </a:r>
            <a:endParaRPr lang="en-US" altLang="ja-JP" sz="2400" dirty="0">
              <a:latin typeface="Meiryo UI" panose="020B0604030504040204" pitchFamily="50" charset="-128"/>
              <a:ea typeface="Meiryo UI" panose="020B0604030504040204" pitchFamily="50" charset="-128"/>
            </a:endParaRPr>
          </a:p>
          <a:p>
            <a:pPr marL="539737" indent="-539737">
              <a:lnSpc>
                <a:spcPts val="5000"/>
              </a:lnSpc>
              <a:buFont typeface="Wingdings" panose="05000000000000000000" pitchFamily="2" charset="2"/>
              <a:buChar char="Ø"/>
            </a:pPr>
            <a:r>
              <a:rPr lang="en-US" altLang="ja-JP" sz="2400" dirty="0">
                <a:latin typeface="Meiryo UI" panose="020B0604030504040204" pitchFamily="50" charset="-128"/>
                <a:ea typeface="Meiryo UI" panose="020B0604030504040204" pitchFamily="50" charset="-128"/>
              </a:rPr>
              <a:t>2007</a:t>
            </a:r>
            <a:r>
              <a:rPr lang="ja-JP" altLang="en-US" sz="2400" dirty="0">
                <a:latin typeface="Meiryo UI" panose="020B0604030504040204" pitchFamily="50" charset="-128"/>
                <a:ea typeface="Meiryo UI" panose="020B0604030504040204" pitchFamily="50" charset="-128"/>
              </a:rPr>
              <a:t>年　標準クラブ定款に四大奉仕部門を含める　</a:t>
            </a:r>
            <a:r>
              <a:rPr lang="en-US" altLang="ja-JP" sz="2400" dirty="0">
                <a:latin typeface="Meiryo UI" panose="020B0604030504040204" pitchFamily="50" charset="-128"/>
                <a:ea typeface="Meiryo UI" panose="020B0604030504040204" pitchFamily="50" charset="-128"/>
              </a:rPr>
              <a:t>R</a:t>
            </a:r>
            <a:r>
              <a:rPr lang="ja-JP" altLang="en-US" sz="2400" dirty="0">
                <a:latin typeface="Meiryo UI" panose="020B0604030504040204" pitchFamily="50" charset="-128"/>
                <a:ea typeface="Meiryo UI" panose="020B0604030504040204" pitchFamily="50" charset="-128"/>
              </a:rPr>
              <a:t>財団学友の正会員を認める　</a:t>
            </a:r>
            <a:endParaRPr lang="en-US" altLang="ja-JP" sz="2400" dirty="0">
              <a:latin typeface="Meiryo UI" panose="020B0604030504040204" pitchFamily="50" charset="-128"/>
              <a:ea typeface="Meiryo UI" panose="020B0604030504040204" pitchFamily="50" charset="-128"/>
            </a:endParaRPr>
          </a:p>
          <a:p>
            <a:pPr marL="539737" indent="-539737">
              <a:lnSpc>
                <a:spcPts val="5000"/>
              </a:lnSpc>
              <a:buFont typeface="Wingdings" panose="05000000000000000000" pitchFamily="2" charset="2"/>
              <a:buChar char="Ø"/>
            </a:pPr>
            <a:r>
              <a:rPr lang="en-US" altLang="ja-JP" sz="2400" dirty="0">
                <a:latin typeface="Meiryo UI" panose="020B0604030504040204" pitchFamily="50" charset="-128"/>
                <a:ea typeface="Meiryo UI" panose="020B0604030504040204" pitchFamily="50" charset="-128"/>
              </a:rPr>
              <a:t>2010</a:t>
            </a:r>
            <a:r>
              <a:rPr lang="ja-JP" altLang="en-US" sz="2400" dirty="0">
                <a:latin typeface="Meiryo UI" panose="020B0604030504040204" pitchFamily="50" charset="-128"/>
                <a:ea typeface="Meiryo UI" panose="020B0604030504040204" pitchFamily="50" charset="-128"/>
              </a:rPr>
              <a:t>年　標準</a:t>
            </a:r>
            <a:r>
              <a:rPr lang="en-US" altLang="ja-JP" sz="2400" dirty="0">
                <a:latin typeface="Meiryo UI" panose="020B0604030504040204" pitchFamily="50" charset="-128"/>
                <a:ea typeface="Meiryo UI" panose="020B0604030504040204" pitchFamily="50" charset="-128"/>
              </a:rPr>
              <a:t>RC</a:t>
            </a:r>
            <a:r>
              <a:rPr lang="ja-JP" altLang="en-US" sz="2400" dirty="0">
                <a:latin typeface="Meiryo UI" panose="020B0604030504040204" pitchFamily="50" charset="-128"/>
                <a:ea typeface="Meiryo UI" panose="020B0604030504040204" pitchFamily="50" charset="-128"/>
              </a:rPr>
              <a:t>定款第</a:t>
            </a:r>
            <a:r>
              <a:rPr lang="en-US" altLang="ja-JP" sz="2400" dirty="0">
                <a:latin typeface="Meiryo UI" panose="020B0604030504040204" pitchFamily="50" charset="-128"/>
                <a:ea typeface="Meiryo UI" panose="020B0604030504040204" pitchFamily="50" charset="-128"/>
              </a:rPr>
              <a:t>5</a:t>
            </a:r>
            <a:r>
              <a:rPr lang="ja-JP" altLang="en-US" sz="2400" dirty="0">
                <a:latin typeface="Meiryo UI" panose="020B0604030504040204" pitchFamily="50" charset="-128"/>
                <a:ea typeface="Meiryo UI" panose="020B0604030504040204" pitchFamily="50" charset="-128"/>
              </a:rPr>
              <a:t>条四大奉仕が五大奉仕に（新世代部門追加）</a:t>
            </a:r>
            <a:endParaRPr lang="en-US" altLang="ja-JP" sz="2400" dirty="0">
              <a:latin typeface="Meiryo UI" panose="020B0604030504040204" pitchFamily="50" charset="-128"/>
              <a:ea typeface="Meiryo UI" panose="020B0604030504040204" pitchFamily="50" charset="-128"/>
            </a:endParaRPr>
          </a:p>
          <a:p>
            <a:pPr marL="539737" indent="-539737">
              <a:lnSpc>
                <a:spcPts val="5000"/>
              </a:lnSpc>
              <a:buFont typeface="Wingdings" panose="05000000000000000000" pitchFamily="2" charset="2"/>
              <a:buChar char="Ø"/>
            </a:pPr>
            <a:r>
              <a:rPr lang="en-US" altLang="ja-JP" sz="2400" dirty="0">
                <a:latin typeface="Meiryo UI" panose="020B0604030504040204" pitchFamily="50" charset="-128"/>
                <a:ea typeface="Meiryo UI" panose="020B0604030504040204" pitchFamily="50" charset="-128"/>
              </a:rPr>
              <a:t>2013</a:t>
            </a:r>
            <a:r>
              <a:rPr lang="ja-JP" altLang="en-US" sz="2400" dirty="0">
                <a:latin typeface="Meiryo UI" panose="020B0604030504040204" pitchFamily="50" charset="-128"/>
                <a:ea typeface="Meiryo UI" panose="020B0604030504040204" pitchFamily="50" charset="-128"/>
              </a:rPr>
              <a:t>年　衛星クラブを認める　</a:t>
            </a:r>
            <a:r>
              <a:rPr lang="en-US" altLang="ja-JP" sz="2400" dirty="0">
                <a:latin typeface="Meiryo UI" panose="020B0604030504040204" pitchFamily="50" charset="-128"/>
                <a:ea typeface="Meiryo UI" panose="020B0604030504040204" pitchFamily="50" charset="-128"/>
              </a:rPr>
              <a:t>E</a:t>
            </a:r>
            <a:r>
              <a:rPr lang="ja-JP" altLang="en-US" sz="2400" dirty="0">
                <a:latin typeface="Meiryo UI" panose="020B0604030504040204" pitchFamily="50" charset="-128"/>
                <a:ea typeface="Meiryo UI" panose="020B0604030504040204" pitchFamily="50" charset="-128"/>
              </a:rPr>
              <a:t>クラブの数制限撤廃　仕事についていない正会員　</a:t>
            </a:r>
            <a:endParaRPr lang="en-US" altLang="ja-JP" sz="2400" dirty="0">
              <a:latin typeface="Meiryo UI" panose="020B0604030504040204" pitchFamily="50" charset="-128"/>
              <a:ea typeface="Meiryo UI" panose="020B0604030504040204" pitchFamily="50" charset="-128"/>
            </a:endParaRPr>
          </a:p>
          <a:p>
            <a:pPr marL="539737" indent="-539737">
              <a:lnSpc>
                <a:spcPts val="5000"/>
              </a:lnSpc>
              <a:buFont typeface="Wingdings" panose="05000000000000000000" pitchFamily="2" charset="2"/>
              <a:buChar char="Ø"/>
            </a:pPr>
            <a:r>
              <a:rPr lang="en-US" altLang="ja-JP" sz="2400" dirty="0">
                <a:latin typeface="Meiryo UI" panose="020B0604030504040204" pitchFamily="50" charset="-128"/>
                <a:ea typeface="Meiryo UI" panose="020B0604030504040204" pitchFamily="50" charset="-128"/>
              </a:rPr>
              <a:t>2016</a:t>
            </a:r>
            <a:r>
              <a:rPr lang="ja-JP" altLang="en-US" sz="2400" dirty="0">
                <a:latin typeface="Meiryo UI" panose="020B0604030504040204" pitchFamily="50" charset="-128"/>
                <a:ea typeface="Meiryo UI" panose="020B0604030504040204" pitchFamily="50" charset="-128"/>
              </a:rPr>
              <a:t>年　会員身分の条件整理　柔軟性導入</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例外規定</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　会員・例会・出席</a:t>
            </a:r>
            <a:endParaRPr lang="en-US" altLang="ja-JP" sz="2400" dirty="0">
              <a:latin typeface="Meiryo UI" panose="020B0604030504040204" pitchFamily="50" charset="-128"/>
              <a:ea typeface="Meiryo UI" panose="020B0604030504040204" pitchFamily="50" charset="-128"/>
            </a:endParaRPr>
          </a:p>
          <a:p>
            <a:pPr marL="539737" indent="-539737">
              <a:lnSpc>
                <a:spcPts val="5000"/>
              </a:lnSpc>
              <a:buFont typeface="Wingdings" panose="05000000000000000000" pitchFamily="2" charset="2"/>
              <a:buChar char="Ø"/>
            </a:pPr>
            <a:r>
              <a:rPr lang="en-US" altLang="ja-JP" sz="2400" dirty="0">
                <a:latin typeface="Meiryo UI" panose="020B0604030504040204" pitchFamily="50" charset="-128"/>
                <a:ea typeface="Meiryo UI" panose="020B0604030504040204" pitchFamily="50" charset="-128"/>
              </a:rPr>
              <a:t>2019</a:t>
            </a:r>
            <a:r>
              <a:rPr lang="ja-JP" altLang="en-US" sz="2400" dirty="0">
                <a:latin typeface="Meiryo UI" panose="020B0604030504040204" pitchFamily="50" charset="-128"/>
                <a:ea typeface="Meiryo UI" panose="020B0604030504040204" pitchFamily="50" charset="-128"/>
              </a:rPr>
              <a:t>年　</a:t>
            </a:r>
            <a:r>
              <a:rPr lang="en-US" altLang="ja-JP" sz="2400" dirty="0">
                <a:latin typeface="Meiryo UI" panose="020B0604030504040204" pitchFamily="50" charset="-128"/>
                <a:ea typeface="Meiryo UI" panose="020B0604030504040204" pitchFamily="50" charset="-128"/>
              </a:rPr>
              <a:t>RAC</a:t>
            </a:r>
            <a:r>
              <a:rPr lang="ja-JP" altLang="en-US" sz="2400" dirty="0">
                <a:latin typeface="Meiryo UI" panose="020B0604030504040204" pitchFamily="50" charset="-128"/>
                <a:ea typeface="Meiryo UI" panose="020B0604030504040204" pitchFamily="50" charset="-128"/>
              </a:rPr>
              <a:t>の</a:t>
            </a:r>
            <a:r>
              <a:rPr lang="en-US" altLang="ja-JP" sz="2400" dirty="0">
                <a:latin typeface="Meiryo UI" panose="020B0604030504040204" pitchFamily="50" charset="-128"/>
                <a:ea typeface="Meiryo UI" panose="020B0604030504040204" pitchFamily="50" charset="-128"/>
              </a:rPr>
              <a:t>RI</a:t>
            </a:r>
            <a:r>
              <a:rPr lang="ja-JP" altLang="en-US" sz="2400" dirty="0">
                <a:latin typeface="Meiryo UI" panose="020B0604030504040204" pitchFamily="50" charset="-128"/>
                <a:ea typeface="Meiryo UI" panose="020B0604030504040204" pitchFamily="50" charset="-128"/>
              </a:rPr>
              <a:t>加盟、職業分類制限の廃止：柔軟性推進</a:t>
            </a:r>
            <a:endParaRPr lang="en-US" altLang="ja-JP" sz="2400" dirty="0">
              <a:latin typeface="Meiryo UI" panose="020B0604030504040204" pitchFamily="50" charset="-128"/>
              <a:ea typeface="Meiryo UI" panose="020B0604030504040204" pitchFamily="50" charset="-128"/>
            </a:endParaRPr>
          </a:p>
          <a:p>
            <a:pPr marL="539737" indent="-539737">
              <a:lnSpc>
                <a:spcPts val="5000"/>
              </a:lnSpc>
              <a:buFont typeface="Wingdings" panose="05000000000000000000" pitchFamily="2" charset="2"/>
              <a:buChar char="Ø"/>
            </a:pPr>
            <a:r>
              <a:rPr lang="en-US" altLang="ja-JP" sz="2400" dirty="0">
                <a:latin typeface="Meiryo UI" panose="020B0604030504040204" pitchFamily="50" charset="-128"/>
                <a:ea typeface="Meiryo UI" panose="020B0604030504040204" pitchFamily="50" charset="-128"/>
              </a:rPr>
              <a:t>2022</a:t>
            </a:r>
            <a:r>
              <a:rPr lang="ja-JP" altLang="en-US" sz="2400" dirty="0">
                <a:latin typeface="Meiryo UI" panose="020B0604030504040204" pitchFamily="50" charset="-128"/>
                <a:ea typeface="Meiryo UI" panose="020B0604030504040204" pitchFamily="50" charset="-128"/>
              </a:rPr>
              <a:t>年　クラブの管理方法に試験的プロジェクトを創設できる（</a:t>
            </a:r>
            <a:r>
              <a:rPr lang="en-US" altLang="ja-JP" sz="2400" dirty="0">
                <a:latin typeface="Meiryo UI" panose="020B0604030504040204" pitchFamily="50" charset="-128"/>
                <a:ea typeface="Meiryo UI" panose="020B0604030504040204" pitchFamily="50" charset="-128"/>
              </a:rPr>
              <a:t>RIBI,Zone8)</a:t>
            </a:r>
          </a:p>
        </p:txBody>
      </p:sp>
    </p:spTree>
    <p:extLst>
      <p:ext uri="{BB962C8B-B14F-4D97-AF65-F5344CB8AC3E}">
        <p14:creationId xmlns:p14="http://schemas.microsoft.com/office/powerpoint/2010/main" val="22615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D6B9EDAC-C973-2DB4-9EF9-5E74518F1403}"/>
              </a:ext>
            </a:extLst>
          </p:cNvPr>
          <p:cNvGrpSpPr/>
          <p:nvPr/>
        </p:nvGrpSpPr>
        <p:grpSpPr>
          <a:xfrm>
            <a:off x="2834957" y="1507315"/>
            <a:ext cx="6462472" cy="3151749"/>
            <a:chOff x="2834957" y="1507315"/>
            <a:chExt cx="6462472" cy="3151749"/>
          </a:xfrm>
        </p:grpSpPr>
        <p:cxnSp>
          <p:nvCxnSpPr>
            <p:cNvPr id="15" name="直線矢印コネクタ 14">
              <a:extLst>
                <a:ext uri="{FF2B5EF4-FFF2-40B4-BE49-F238E27FC236}">
                  <a16:creationId xmlns:a16="http://schemas.microsoft.com/office/drawing/2014/main" id="{750BD18A-B279-1B0D-2C4C-120ADF1AC41F}"/>
                </a:ext>
              </a:extLst>
            </p:cNvPr>
            <p:cNvCxnSpPr>
              <a:cxnSpLocks/>
            </p:cNvCxnSpPr>
            <p:nvPr/>
          </p:nvCxnSpPr>
          <p:spPr>
            <a:xfrm>
              <a:off x="2834957" y="2746164"/>
              <a:ext cx="717275"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10EE346A-0331-DEAD-E763-0070C9E7EB3B}"/>
                </a:ext>
              </a:extLst>
            </p:cNvPr>
            <p:cNvCxnSpPr>
              <a:cxnSpLocks/>
            </p:cNvCxnSpPr>
            <p:nvPr/>
          </p:nvCxnSpPr>
          <p:spPr>
            <a:xfrm flipH="1" flipV="1">
              <a:off x="5476295" y="3022788"/>
              <a:ext cx="3751226" cy="163627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1B0A0DFD-DA20-428F-8634-4076FA8CEB41}"/>
                </a:ext>
              </a:extLst>
            </p:cNvPr>
            <p:cNvCxnSpPr>
              <a:cxnSpLocks/>
            </p:cNvCxnSpPr>
            <p:nvPr/>
          </p:nvCxnSpPr>
          <p:spPr>
            <a:xfrm flipH="1">
              <a:off x="5464923" y="2775136"/>
              <a:ext cx="3832506" cy="2759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B643C1D2-4E47-7A3A-F0E2-5B82118606E4}"/>
                </a:ext>
              </a:extLst>
            </p:cNvPr>
            <p:cNvCxnSpPr>
              <a:cxnSpLocks/>
            </p:cNvCxnSpPr>
            <p:nvPr/>
          </p:nvCxnSpPr>
          <p:spPr>
            <a:xfrm flipH="1">
              <a:off x="5464923" y="1507315"/>
              <a:ext cx="3832506" cy="98038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56" name="楕円 55">
            <a:extLst>
              <a:ext uri="{FF2B5EF4-FFF2-40B4-BE49-F238E27FC236}">
                <a16:creationId xmlns:a16="http://schemas.microsoft.com/office/drawing/2014/main" id="{5216950E-61B4-1A8B-8089-6A14E7895A85}"/>
              </a:ext>
            </a:extLst>
          </p:cNvPr>
          <p:cNvSpPr/>
          <p:nvPr/>
        </p:nvSpPr>
        <p:spPr>
          <a:xfrm>
            <a:off x="6734193" y="1698255"/>
            <a:ext cx="2666203" cy="12375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116F7B5-522E-E670-DB21-79AE40B1D246}"/>
              </a:ext>
            </a:extLst>
          </p:cNvPr>
          <p:cNvSpPr/>
          <p:nvPr/>
        </p:nvSpPr>
        <p:spPr>
          <a:xfrm>
            <a:off x="-343512" y="-6"/>
            <a:ext cx="12531969" cy="7131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Title 1">
            <a:extLst>
              <a:ext uri="{FF2B5EF4-FFF2-40B4-BE49-F238E27FC236}">
                <a16:creationId xmlns:a16="http://schemas.microsoft.com/office/drawing/2014/main" id="{E43FB8E9-13E7-3144-D85B-84EE08840D8C}"/>
              </a:ext>
            </a:extLst>
          </p:cNvPr>
          <p:cNvSpPr txBox="1">
            <a:spLocks/>
          </p:cNvSpPr>
          <p:nvPr/>
        </p:nvSpPr>
        <p:spPr bwMode="auto">
          <a:xfrm>
            <a:off x="4957353" y="152453"/>
            <a:ext cx="7196255" cy="5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lnSpc>
                <a:spcPct val="80000"/>
              </a:lnSpc>
            </a:pPr>
            <a:r>
              <a:rPr lang="ja-JP" altLang="en-US" sz="3600" b="1" dirty="0">
                <a:solidFill>
                  <a:schemeClr val="bg1"/>
                </a:solidFill>
                <a:latin typeface="Meiryo UI" panose="020B0604030504040204" pitchFamily="50" charset="-128"/>
                <a:ea typeface="Meiryo UI" panose="020B0604030504040204" pitchFamily="50" charset="-128"/>
              </a:rPr>
              <a:t>ルールの改廃・方針の決定</a:t>
            </a:r>
            <a:endParaRPr lang="en-US" altLang="ja-JP" sz="3600" b="1" dirty="0">
              <a:solidFill>
                <a:schemeClr val="bg1"/>
              </a:solidFill>
              <a:latin typeface="Meiryo UI" panose="020B0604030504040204" pitchFamily="50" charset="-128"/>
              <a:ea typeface="Meiryo UI" panose="020B0604030504040204" pitchFamily="50" charset="-128"/>
            </a:endParaRPr>
          </a:p>
        </p:txBody>
      </p:sp>
      <p:grpSp>
        <p:nvGrpSpPr>
          <p:cNvPr id="18" name="グループ化 17">
            <a:extLst>
              <a:ext uri="{FF2B5EF4-FFF2-40B4-BE49-F238E27FC236}">
                <a16:creationId xmlns:a16="http://schemas.microsoft.com/office/drawing/2014/main" id="{10C3C059-6F79-1767-D667-3F923F1881C8}"/>
              </a:ext>
            </a:extLst>
          </p:cNvPr>
          <p:cNvGrpSpPr/>
          <p:nvPr/>
        </p:nvGrpSpPr>
        <p:grpSpPr>
          <a:xfrm>
            <a:off x="9430306" y="835374"/>
            <a:ext cx="1810238" cy="1237540"/>
            <a:chOff x="5190881" y="2589204"/>
            <a:chExt cx="1810238" cy="1237540"/>
          </a:xfrm>
        </p:grpSpPr>
        <p:sp>
          <p:nvSpPr>
            <p:cNvPr id="19" name="四角形: 角を丸くする 18">
              <a:extLst>
                <a:ext uri="{FF2B5EF4-FFF2-40B4-BE49-F238E27FC236}">
                  <a16:creationId xmlns:a16="http://schemas.microsoft.com/office/drawing/2014/main" id="{13AD18C3-8152-F5D1-407D-968270214663}"/>
                </a:ext>
              </a:extLst>
            </p:cNvPr>
            <p:cNvSpPr/>
            <p:nvPr/>
          </p:nvSpPr>
          <p:spPr>
            <a:xfrm>
              <a:off x="5190881" y="2589204"/>
              <a:ext cx="1810238" cy="1237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9C761BDF-B787-BA94-2087-77C9C1856D69}"/>
                </a:ext>
              </a:extLst>
            </p:cNvPr>
            <p:cNvSpPr txBox="1"/>
            <p:nvPr/>
          </p:nvSpPr>
          <p:spPr>
            <a:xfrm>
              <a:off x="5323758" y="2977142"/>
              <a:ext cx="1544484" cy="461665"/>
            </a:xfrm>
            <a:prstGeom prst="rect">
              <a:avLst/>
            </a:prstGeom>
            <a:noFill/>
          </p:spPr>
          <p:txBody>
            <a:bodyPr wrap="square">
              <a:spAutoFit/>
            </a:bodyPr>
            <a:lstStyle/>
            <a:p>
              <a:pPr lvl="0"/>
              <a:r>
                <a:rPr lang="ja-JP" altLang="en-US" sz="2400" b="1" dirty="0">
                  <a:solidFill>
                    <a:schemeClr val="bg1"/>
                  </a:solidFill>
                  <a:latin typeface="Meiryo UI" panose="020B0604030504040204" pitchFamily="50" charset="-128"/>
                  <a:ea typeface="Meiryo UI" panose="020B0604030504040204" pitchFamily="50" charset="-128"/>
                </a:rPr>
                <a:t> ク　ラ　ブ</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grpSp>
      <p:grpSp>
        <p:nvGrpSpPr>
          <p:cNvPr id="21" name="グループ化 20">
            <a:extLst>
              <a:ext uri="{FF2B5EF4-FFF2-40B4-BE49-F238E27FC236}">
                <a16:creationId xmlns:a16="http://schemas.microsoft.com/office/drawing/2014/main" id="{79159955-9FFE-B85B-0F9F-5DDF9B3B1FE0}"/>
              </a:ext>
            </a:extLst>
          </p:cNvPr>
          <p:cNvGrpSpPr/>
          <p:nvPr/>
        </p:nvGrpSpPr>
        <p:grpSpPr>
          <a:xfrm>
            <a:off x="9430306" y="2746164"/>
            <a:ext cx="1810238" cy="1237540"/>
            <a:chOff x="5190881" y="2589204"/>
            <a:chExt cx="1810238" cy="1237540"/>
          </a:xfrm>
        </p:grpSpPr>
        <p:sp>
          <p:nvSpPr>
            <p:cNvPr id="22" name="四角形: 角を丸くする 21">
              <a:extLst>
                <a:ext uri="{FF2B5EF4-FFF2-40B4-BE49-F238E27FC236}">
                  <a16:creationId xmlns:a16="http://schemas.microsoft.com/office/drawing/2014/main" id="{7FCCA798-DDE4-3F72-051A-4F02BEB35631}"/>
                </a:ext>
              </a:extLst>
            </p:cNvPr>
            <p:cNvSpPr/>
            <p:nvPr/>
          </p:nvSpPr>
          <p:spPr>
            <a:xfrm>
              <a:off x="5190881" y="2589204"/>
              <a:ext cx="1810238" cy="1237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70F08815-5B73-258A-92AC-FD2785A2755F}"/>
                </a:ext>
              </a:extLst>
            </p:cNvPr>
            <p:cNvSpPr txBox="1"/>
            <p:nvPr/>
          </p:nvSpPr>
          <p:spPr>
            <a:xfrm>
              <a:off x="5323758" y="2977142"/>
              <a:ext cx="1544484" cy="461665"/>
            </a:xfrm>
            <a:prstGeom prst="rect">
              <a:avLst/>
            </a:prstGeom>
            <a:noFill/>
          </p:spPr>
          <p:txBody>
            <a:bodyPr wrap="square">
              <a:spAutoFit/>
            </a:bodyPr>
            <a:lstStyle/>
            <a:p>
              <a:pPr lvl="0"/>
              <a:r>
                <a:rPr kumimoji="1" lang="ja-JP" altLang="en-US" sz="2400" b="1" dirty="0">
                  <a:solidFill>
                    <a:schemeClr val="bg1"/>
                  </a:solidFill>
                  <a:latin typeface="Meiryo UI" panose="020B0604030504040204" pitchFamily="50" charset="-128"/>
                  <a:ea typeface="Meiryo UI" panose="020B0604030504040204" pitchFamily="50" charset="-128"/>
                </a:rPr>
                <a:t> 地　　　区</a:t>
              </a:r>
            </a:p>
          </p:txBody>
        </p:sp>
      </p:grpSp>
      <p:grpSp>
        <p:nvGrpSpPr>
          <p:cNvPr id="4" name="グループ化 3">
            <a:extLst>
              <a:ext uri="{FF2B5EF4-FFF2-40B4-BE49-F238E27FC236}">
                <a16:creationId xmlns:a16="http://schemas.microsoft.com/office/drawing/2014/main" id="{A05C44FF-0E14-AED3-E1C5-5E510113E467}"/>
              </a:ext>
            </a:extLst>
          </p:cNvPr>
          <p:cNvGrpSpPr/>
          <p:nvPr/>
        </p:nvGrpSpPr>
        <p:grpSpPr>
          <a:xfrm>
            <a:off x="182834" y="938959"/>
            <a:ext cx="5021873" cy="813431"/>
            <a:chOff x="5190881" y="2589204"/>
            <a:chExt cx="1608661" cy="813431"/>
          </a:xfrm>
        </p:grpSpPr>
        <p:sp>
          <p:nvSpPr>
            <p:cNvPr id="11" name="四角形: 角を丸くする 10">
              <a:extLst>
                <a:ext uri="{FF2B5EF4-FFF2-40B4-BE49-F238E27FC236}">
                  <a16:creationId xmlns:a16="http://schemas.microsoft.com/office/drawing/2014/main" id="{FEEE3D1D-41DB-C72C-C877-E419A3BDF184}"/>
                </a:ext>
              </a:extLst>
            </p:cNvPr>
            <p:cNvSpPr/>
            <p:nvPr/>
          </p:nvSpPr>
          <p:spPr>
            <a:xfrm>
              <a:off x="5190881" y="2589204"/>
              <a:ext cx="1608661" cy="8134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887C5F24-05CA-FFE8-4DFE-EA6C41FA3011}"/>
                </a:ext>
              </a:extLst>
            </p:cNvPr>
            <p:cNvSpPr txBox="1"/>
            <p:nvPr/>
          </p:nvSpPr>
          <p:spPr>
            <a:xfrm>
              <a:off x="5239139" y="2663971"/>
              <a:ext cx="1544484" cy="738664"/>
            </a:xfrm>
            <a:prstGeom prst="rect">
              <a:avLst/>
            </a:prstGeom>
            <a:noFill/>
          </p:spPr>
          <p:txBody>
            <a:bodyPr wrap="square">
              <a:spAutoFit/>
            </a:bodyPr>
            <a:lstStyle/>
            <a:p>
              <a:pPr lvl="0" algn="ctr"/>
              <a:r>
                <a:rPr lang="ja-JP" altLang="en-US" sz="2400" b="1" dirty="0">
                  <a:solidFill>
                    <a:srgbClr val="FFFF00"/>
                  </a:solidFill>
                  <a:latin typeface="Meiryo UI" panose="020B0604030504040204" pitchFamily="50" charset="-128"/>
                  <a:ea typeface="Meiryo UI" panose="020B0604030504040204" pitchFamily="50" charset="-128"/>
                </a:rPr>
                <a:t>組織規定</a:t>
              </a:r>
              <a:endParaRPr kumimoji="1" lang="en-US" altLang="ja-JP" b="1" dirty="0">
                <a:solidFill>
                  <a:srgbClr val="FFFF00"/>
                </a:solidFill>
                <a:latin typeface="Meiryo UI" panose="020B0604030504040204" pitchFamily="50" charset="-128"/>
                <a:ea typeface="Meiryo UI" panose="020B0604030504040204" pitchFamily="50" charset="-128"/>
              </a:endParaRPr>
            </a:p>
            <a:p>
              <a:pPr lvl="0"/>
              <a:r>
                <a:rPr kumimoji="1" lang="ja-JP" altLang="en-US" b="1" dirty="0">
                  <a:solidFill>
                    <a:schemeClr val="bg1"/>
                  </a:solidFill>
                  <a:latin typeface="Meiryo UI" panose="020B0604030504040204" pitchFamily="50" charset="-128"/>
                  <a:ea typeface="Meiryo UI" panose="020B0604030504040204" pitchFamily="50" charset="-128"/>
                </a:rPr>
                <a:t>・</a:t>
              </a:r>
              <a:r>
                <a:rPr kumimoji="1" lang="en-US" altLang="ja-JP" b="1" dirty="0">
                  <a:solidFill>
                    <a:schemeClr val="bg1"/>
                  </a:solidFill>
                  <a:latin typeface="Meiryo UI" panose="020B0604030504040204" pitchFamily="50" charset="-128"/>
                  <a:ea typeface="Meiryo UI" panose="020B0604030504040204" pitchFamily="50" charset="-128"/>
                </a:rPr>
                <a:t>RI</a:t>
              </a:r>
              <a:r>
                <a:rPr kumimoji="1" lang="ja-JP" altLang="en-US" b="1" dirty="0">
                  <a:solidFill>
                    <a:schemeClr val="bg1"/>
                  </a:solidFill>
                  <a:latin typeface="Meiryo UI" panose="020B0604030504040204" pitchFamily="50" charset="-128"/>
                  <a:ea typeface="Meiryo UI" panose="020B0604030504040204" pitchFamily="50" charset="-128"/>
                </a:rPr>
                <a:t>定款　・</a:t>
              </a:r>
              <a:r>
                <a:rPr kumimoji="1" lang="en-US" altLang="ja-JP" b="1" dirty="0">
                  <a:solidFill>
                    <a:schemeClr val="bg1"/>
                  </a:solidFill>
                  <a:latin typeface="Meiryo UI" panose="020B0604030504040204" pitchFamily="50" charset="-128"/>
                  <a:ea typeface="Meiryo UI" panose="020B0604030504040204" pitchFamily="50" charset="-128"/>
                </a:rPr>
                <a:t>RI</a:t>
              </a:r>
              <a:r>
                <a:rPr kumimoji="1" lang="ja-JP" altLang="en-US" b="1" dirty="0">
                  <a:solidFill>
                    <a:schemeClr val="bg1"/>
                  </a:solidFill>
                  <a:latin typeface="Meiryo UI" panose="020B0604030504040204" pitchFamily="50" charset="-128"/>
                  <a:ea typeface="Meiryo UI" panose="020B0604030504040204" pitchFamily="50" charset="-128"/>
                </a:rPr>
                <a:t>細則　・標準ロータリークラブ定款</a:t>
              </a:r>
            </a:p>
          </p:txBody>
        </p:sp>
      </p:grpSp>
      <p:grpSp>
        <p:nvGrpSpPr>
          <p:cNvPr id="29" name="グループ化 28">
            <a:extLst>
              <a:ext uri="{FF2B5EF4-FFF2-40B4-BE49-F238E27FC236}">
                <a16:creationId xmlns:a16="http://schemas.microsoft.com/office/drawing/2014/main" id="{2EF968AA-9717-326C-11D6-DB6DB3CC9BE8}"/>
              </a:ext>
            </a:extLst>
          </p:cNvPr>
          <p:cNvGrpSpPr/>
          <p:nvPr/>
        </p:nvGrpSpPr>
        <p:grpSpPr>
          <a:xfrm>
            <a:off x="287890" y="2384233"/>
            <a:ext cx="2456357" cy="769444"/>
            <a:chOff x="1739449" y="3740948"/>
            <a:chExt cx="1810238" cy="965011"/>
          </a:xfrm>
        </p:grpSpPr>
        <p:sp>
          <p:nvSpPr>
            <p:cNvPr id="30" name="四角形: 角を丸くする 29">
              <a:extLst>
                <a:ext uri="{FF2B5EF4-FFF2-40B4-BE49-F238E27FC236}">
                  <a16:creationId xmlns:a16="http://schemas.microsoft.com/office/drawing/2014/main" id="{E8B2232F-E2DA-95D7-A742-5D8DAF16B9C5}"/>
                </a:ext>
              </a:extLst>
            </p:cNvPr>
            <p:cNvSpPr/>
            <p:nvPr/>
          </p:nvSpPr>
          <p:spPr>
            <a:xfrm>
              <a:off x="1739449" y="3740948"/>
              <a:ext cx="1810238" cy="965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04A6E4C5-BAEB-7197-6341-8933692A1DBC}"/>
                </a:ext>
              </a:extLst>
            </p:cNvPr>
            <p:cNvSpPr txBox="1"/>
            <p:nvPr/>
          </p:nvSpPr>
          <p:spPr>
            <a:xfrm>
              <a:off x="2007873" y="3930224"/>
              <a:ext cx="1289228" cy="579005"/>
            </a:xfrm>
            <a:prstGeom prst="rect">
              <a:avLst/>
            </a:prstGeom>
            <a:noFill/>
          </p:spPr>
          <p:txBody>
            <a:bodyPr wrap="square">
              <a:spAutoFit/>
            </a:bodyPr>
            <a:lstStyle/>
            <a:p>
              <a:pPr lvl="0"/>
              <a:r>
                <a:rPr kumimoji="1" lang="ja-JP" altLang="en-US" sz="2400" b="1" dirty="0">
                  <a:solidFill>
                    <a:schemeClr val="bg1"/>
                  </a:solidFill>
                  <a:latin typeface="Meiryo UI" panose="020B0604030504040204" pitchFamily="50" charset="-128"/>
                  <a:ea typeface="Meiryo UI" panose="020B0604030504040204" pitchFamily="50" charset="-128"/>
                </a:rPr>
                <a:t>規定審議会</a:t>
              </a:r>
            </a:p>
          </p:txBody>
        </p:sp>
      </p:grpSp>
      <p:grpSp>
        <p:nvGrpSpPr>
          <p:cNvPr id="32" name="グループ化 31">
            <a:extLst>
              <a:ext uri="{FF2B5EF4-FFF2-40B4-BE49-F238E27FC236}">
                <a16:creationId xmlns:a16="http://schemas.microsoft.com/office/drawing/2014/main" id="{B6288A42-4997-B2C5-F55F-305AB4D966A2}"/>
              </a:ext>
            </a:extLst>
          </p:cNvPr>
          <p:cNvGrpSpPr/>
          <p:nvPr/>
        </p:nvGrpSpPr>
        <p:grpSpPr>
          <a:xfrm>
            <a:off x="333484" y="3476627"/>
            <a:ext cx="2456357" cy="769444"/>
            <a:chOff x="1739449" y="3740948"/>
            <a:chExt cx="1810238" cy="965011"/>
          </a:xfrm>
        </p:grpSpPr>
        <p:sp>
          <p:nvSpPr>
            <p:cNvPr id="33" name="四角形: 角を丸くする 32">
              <a:extLst>
                <a:ext uri="{FF2B5EF4-FFF2-40B4-BE49-F238E27FC236}">
                  <a16:creationId xmlns:a16="http://schemas.microsoft.com/office/drawing/2014/main" id="{BAE6A0B3-AC7C-F23B-C6C4-F82BF6993BD7}"/>
                </a:ext>
              </a:extLst>
            </p:cNvPr>
            <p:cNvSpPr/>
            <p:nvPr/>
          </p:nvSpPr>
          <p:spPr>
            <a:xfrm>
              <a:off x="1739449" y="3740948"/>
              <a:ext cx="1810238" cy="965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8B95E3E3-2488-7489-159A-A80C07AACBFD}"/>
                </a:ext>
              </a:extLst>
            </p:cNvPr>
            <p:cNvSpPr txBox="1"/>
            <p:nvPr/>
          </p:nvSpPr>
          <p:spPr>
            <a:xfrm>
              <a:off x="2015360" y="3891997"/>
              <a:ext cx="1289228" cy="579005"/>
            </a:xfrm>
            <a:prstGeom prst="rect">
              <a:avLst/>
            </a:prstGeom>
            <a:noFill/>
          </p:spPr>
          <p:txBody>
            <a:bodyPr wrap="square">
              <a:spAutoFit/>
            </a:bodyPr>
            <a:lstStyle/>
            <a:p>
              <a:pPr lvl="0"/>
              <a:r>
                <a:rPr lang="ja-JP" altLang="en-US" sz="2400" b="1" dirty="0">
                  <a:solidFill>
                    <a:schemeClr val="bg1"/>
                  </a:solidFill>
                  <a:latin typeface="Meiryo UI" panose="020B0604030504040204" pitchFamily="50" charset="-128"/>
                  <a:ea typeface="Meiryo UI" panose="020B0604030504040204" pitchFamily="50" charset="-128"/>
                </a:rPr>
                <a:t>決議</a:t>
              </a:r>
              <a:r>
                <a:rPr kumimoji="1" lang="ja-JP" altLang="en-US" sz="2400" b="1" dirty="0">
                  <a:solidFill>
                    <a:schemeClr val="bg1"/>
                  </a:solidFill>
                  <a:latin typeface="Meiryo UI" panose="020B0604030504040204" pitchFamily="50" charset="-128"/>
                  <a:ea typeface="Meiryo UI" panose="020B0604030504040204" pitchFamily="50" charset="-128"/>
                </a:rPr>
                <a:t>審議会</a:t>
              </a:r>
            </a:p>
          </p:txBody>
        </p:sp>
      </p:grpSp>
      <p:grpSp>
        <p:nvGrpSpPr>
          <p:cNvPr id="35" name="グループ化 34">
            <a:extLst>
              <a:ext uri="{FF2B5EF4-FFF2-40B4-BE49-F238E27FC236}">
                <a16:creationId xmlns:a16="http://schemas.microsoft.com/office/drawing/2014/main" id="{18CCED96-EA56-9A39-831A-AFD6E989F3C3}"/>
              </a:ext>
            </a:extLst>
          </p:cNvPr>
          <p:cNvGrpSpPr/>
          <p:nvPr/>
        </p:nvGrpSpPr>
        <p:grpSpPr>
          <a:xfrm>
            <a:off x="357695" y="4569021"/>
            <a:ext cx="2456357" cy="769444"/>
            <a:chOff x="1739449" y="3740948"/>
            <a:chExt cx="1810238" cy="965011"/>
          </a:xfrm>
        </p:grpSpPr>
        <p:sp>
          <p:nvSpPr>
            <p:cNvPr id="36" name="四角形: 角を丸くする 35">
              <a:extLst>
                <a:ext uri="{FF2B5EF4-FFF2-40B4-BE49-F238E27FC236}">
                  <a16:creationId xmlns:a16="http://schemas.microsoft.com/office/drawing/2014/main" id="{8FCCF186-1A3B-0520-C4FB-2985EAD61F25}"/>
                </a:ext>
              </a:extLst>
            </p:cNvPr>
            <p:cNvSpPr/>
            <p:nvPr/>
          </p:nvSpPr>
          <p:spPr>
            <a:xfrm>
              <a:off x="1739449" y="3740948"/>
              <a:ext cx="1810238" cy="965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2F2CD646-0202-F6F7-A31D-313DED282B46}"/>
                </a:ext>
              </a:extLst>
            </p:cNvPr>
            <p:cNvSpPr txBox="1"/>
            <p:nvPr/>
          </p:nvSpPr>
          <p:spPr>
            <a:xfrm>
              <a:off x="2015360" y="3891997"/>
              <a:ext cx="1289228" cy="579005"/>
            </a:xfrm>
            <a:prstGeom prst="rect">
              <a:avLst/>
            </a:prstGeom>
            <a:noFill/>
          </p:spPr>
          <p:txBody>
            <a:bodyPr wrap="square">
              <a:spAutoFit/>
            </a:bodyPr>
            <a:lstStyle/>
            <a:p>
              <a:pPr lvl="0"/>
              <a:r>
                <a:rPr kumimoji="1" lang="ja-JP" altLang="en-US" sz="2400" b="1" dirty="0">
                  <a:solidFill>
                    <a:schemeClr val="bg1"/>
                  </a:solidFill>
                  <a:latin typeface="Meiryo UI" panose="020B0604030504040204" pitchFamily="50" charset="-128"/>
                  <a:ea typeface="Meiryo UI" panose="020B0604030504040204" pitchFamily="50" charset="-128"/>
                </a:rPr>
                <a:t>組織の方針</a:t>
              </a:r>
            </a:p>
          </p:txBody>
        </p:sp>
      </p:grpSp>
      <p:grpSp>
        <p:nvGrpSpPr>
          <p:cNvPr id="38" name="グループ化 37">
            <a:extLst>
              <a:ext uri="{FF2B5EF4-FFF2-40B4-BE49-F238E27FC236}">
                <a16:creationId xmlns:a16="http://schemas.microsoft.com/office/drawing/2014/main" id="{ABD87665-B335-2996-6C00-0F3732AB1CA8}"/>
              </a:ext>
            </a:extLst>
          </p:cNvPr>
          <p:cNvGrpSpPr/>
          <p:nvPr/>
        </p:nvGrpSpPr>
        <p:grpSpPr>
          <a:xfrm>
            <a:off x="378600" y="5661414"/>
            <a:ext cx="2456357" cy="769444"/>
            <a:chOff x="1739449" y="3740948"/>
            <a:chExt cx="1810238" cy="965011"/>
          </a:xfrm>
        </p:grpSpPr>
        <p:sp>
          <p:nvSpPr>
            <p:cNvPr id="39" name="四角形: 角を丸くする 38">
              <a:extLst>
                <a:ext uri="{FF2B5EF4-FFF2-40B4-BE49-F238E27FC236}">
                  <a16:creationId xmlns:a16="http://schemas.microsoft.com/office/drawing/2014/main" id="{BDCC8A12-4C71-AE17-7CDD-A47CF81B63D7}"/>
                </a:ext>
              </a:extLst>
            </p:cNvPr>
            <p:cNvSpPr/>
            <p:nvPr/>
          </p:nvSpPr>
          <p:spPr>
            <a:xfrm>
              <a:off x="1739449" y="3740948"/>
              <a:ext cx="1810238" cy="965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7840BD70-CDF2-66A5-80FD-879B6424FC6B}"/>
                </a:ext>
              </a:extLst>
            </p:cNvPr>
            <p:cNvSpPr txBox="1"/>
            <p:nvPr/>
          </p:nvSpPr>
          <p:spPr>
            <a:xfrm>
              <a:off x="2129465" y="3906592"/>
              <a:ext cx="1159717" cy="579005"/>
            </a:xfrm>
            <a:prstGeom prst="rect">
              <a:avLst/>
            </a:prstGeom>
            <a:noFill/>
          </p:spPr>
          <p:txBody>
            <a:bodyPr wrap="square">
              <a:spAutoFit/>
            </a:bodyPr>
            <a:lstStyle/>
            <a:p>
              <a:pPr lvl="0"/>
              <a:r>
                <a:rPr lang="en-US" altLang="ja-JP" sz="2400" b="1" dirty="0">
                  <a:solidFill>
                    <a:schemeClr val="bg1"/>
                  </a:solidFill>
                  <a:latin typeface="Meiryo UI" panose="020B0604030504040204" pitchFamily="50" charset="-128"/>
                  <a:ea typeface="Meiryo UI" panose="020B0604030504040204" pitchFamily="50" charset="-128"/>
                </a:rPr>
                <a:t>RAC</a:t>
              </a:r>
              <a:r>
                <a:rPr lang="ja-JP" altLang="en-US" sz="2400" b="1" dirty="0">
                  <a:solidFill>
                    <a:schemeClr val="bg1"/>
                  </a:solidFill>
                  <a:latin typeface="Meiryo UI" panose="020B0604030504040204" pitchFamily="50" charset="-128"/>
                  <a:ea typeface="Meiryo UI" panose="020B0604030504040204" pitchFamily="50" charset="-128"/>
                </a:rPr>
                <a:t>定款</a:t>
              </a:r>
              <a:endParaRPr kumimoji="1" lang="en-US" altLang="ja-JP" sz="2400" b="1" dirty="0">
                <a:solidFill>
                  <a:schemeClr val="bg1"/>
                </a:solidFill>
                <a:latin typeface="Meiryo UI" panose="020B0604030504040204" pitchFamily="50" charset="-128"/>
                <a:ea typeface="Meiryo UI" panose="020B0604030504040204" pitchFamily="50" charset="-128"/>
              </a:endParaRPr>
            </a:p>
          </p:txBody>
        </p:sp>
      </p:grpSp>
      <p:grpSp>
        <p:nvGrpSpPr>
          <p:cNvPr id="43" name="グループ化 42">
            <a:extLst>
              <a:ext uri="{FF2B5EF4-FFF2-40B4-BE49-F238E27FC236}">
                <a16:creationId xmlns:a16="http://schemas.microsoft.com/office/drawing/2014/main" id="{F74FE433-8F93-8E90-19EA-50AFA611BEFE}"/>
              </a:ext>
            </a:extLst>
          </p:cNvPr>
          <p:cNvGrpSpPr/>
          <p:nvPr/>
        </p:nvGrpSpPr>
        <p:grpSpPr>
          <a:xfrm>
            <a:off x="3649899" y="2391261"/>
            <a:ext cx="1666240" cy="769444"/>
            <a:chOff x="3667760" y="3688124"/>
            <a:chExt cx="1666240" cy="769444"/>
          </a:xfrm>
          <a:solidFill>
            <a:schemeClr val="accent6">
              <a:lumMod val="75000"/>
            </a:schemeClr>
          </a:solidFill>
        </p:grpSpPr>
        <p:sp>
          <p:nvSpPr>
            <p:cNvPr id="41" name="スクロール: 縦 40">
              <a:extLst>
                <a:ext uri="{FF2B5EF4-FFF2-40B4-BE49-F238E27FC236}">
                  <a16:creationId xmlns:a16="http://schemas.microsoft.com/office/drawing/2014/main" id="{443D2086-650B-6271-4CE9-F97BBC72BD85}"/>
                </a:ext>
              </a:extLst>
            </p:cNvPr>
            <p:cNvSpPr/>
            <p:nvPr/>
          </p:nvSpPr>
          <p:spPr>
            <a:xfrm>
              <a:off x="3667760" y="3688124"/>
              <a:ext cx="1666240" cy="769444"/>
            </a:xfrm>
            <a:prstGeom prst="verticalScroll">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テキスト ボックス 41">
              <a:extLst>
                <a:ext uri="{FF2B5EF4-FFF2-40B4-BE49-F238E27FC236}">
                  <a16:creationId xmlns:a16="http://schemas.microsoft.com/office/drawing/2014/main" id="{21645C84-3B5F-237A-1BA4-20C68D00D42B}"/>
                </a:ext>
              </a:extLst>
            </p:cNvPr>
            <p:cNvSpPr txBox="1"/>
            <p:nvPr/>
          </p:nvSpPr>
          <p:spPr>
            <a:xfrm>
              <a:off x="3856084" y="3842014"/>
              <a:ext cx="1289593" cy="461665"/>
            </a:xfrm>
            <a:prstGeom prst="rect">
              <a:avLst/>
            </a:prstGeom>
            <a:grpFill/>
          </p:spPr>
          <p:txBody>
            <a:bodyPr wrap="square">
              <a:spAutoFit/>
            </a:bodyPr>
            <a:lstStyle/>
            <a:p>
              <a:pPr lvl="0"/>
              <a:r>
                <a:rPr lang="ja-JP" altLang="en-US" sz="2400" b="1" dirty="0">
                  <a:solidFill>
                    <a:schemeClr val="bg1"/>
                  </a:solidFill>
                  <a:latin typeface="Meiryo UI" panose="020B0604030504040204" pitchFamily="50" charset="-128"/>
                  <a:ea typeface="Meiryo UI" panose="020B0604030504040204" pitchFamily="50" charset="-128"/>
                </a:rPr>
                <a:t> 立法案</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grpSp>
      <p:sp>
        <p:nvSpPr>
          <p:cNvPr id="55" name="テキスト ボックス 54">
            <a:extLst>
              <a:ext uri="{FF2B5EF4-FFF2-40B4-BE49-F238E27FC236}">
                <a16:creationId xmlns:a16="http://schemas.microsoft.com/office/drawing/2014/main" id="{0652EDE3-AFC2-0695-7F59-E28E8C996467}"/>
              </a:ext>
            </a:extLst>
          </p:cNvPr>
          <p:cNvSpPr txBox="1"/>
          <p:nvPr/>
        </p:nvSpPr>
        <p:spPr>
          <a:xfrm>
            <a:off x="6905537" y="2026120"/>
            <a:ext cx="2377050" cy="646331"/>
          </a:xfrm>
          <a:prstGeom prst="rect">
            <a:avLst/>
          </a:prstGeom>
          <a:noFill/>
        </p:spPr>
        <p:txBody>
          <a:bodyPr wrap="square" rtlCol="0">
            <a:spAutoFit/>
          </a:bodyPr>
          <a:lstStyle/>
          <a:p>
            <a:pPr algn="ctr"/>
            <a:r>
              <a:rPr lang="ja-JP" altLang="en-US" b="1" dirty="0">
                <a:solidFill>
                  <a:schemeClr val="bg1"/>
                </a:solidFill>
              </a:rPr>
              <a:t>地区大会</a:t>
            </a:r>
            <a:endParaRPr lang="en-US" altLang="ja-JP" b="1" dirty="0">
              <a:solidFill>
                <a:schemeClr val="bg1"/>
              </a:solidFill>
            </a:endParaRPr>
          </a:p>
          <a:p>
            <a:pPr algn="ctr"/>
            <a:r>
              <a:rPr kumimoji="1" lang="ja-JP" altLang="en-US" b="1" dirty="0">
                <a:solidFill>
                  <a:schemeClr val="bg1"/>
                </a:solidFill>
              </a:rPr>
              <a:t>地区立法検討委員会</a:t>
            </a:r>
          </a:p>
        </p:txBody>
      </p:sp>
      <p:grpSp>
        <p:nvGrpSpPr>
          <p:cNvPr id="59" name="グループ化 58">
            <a:extLst>
              <a:ext uri="{FF2B5EF4-FFF2-40B4-BE49-F238E27FC236}">
                <a16:creationId xmlns:a16="http://schemas.microsoft.com/office/drawing/2014/main" id="{C22FFB61-BC80-E129-2930-544E9545236A}"/>
              </a:ext>
            </a:extLst>
          </p:cNvPr>
          <p:cNvGrpSpPr/>
          <p:nvPr/>
        </p:nvGrpSpPr>
        <p:grpSpPr>
          <a:xfrm>
            <a:off x="3785929" y="1805221"/>
            <a:ext cx="1369084" cy="560951"/>
            <a:chOff x="3785929" y="1805221"/>
            <a:chExt cx="1369084" cy="560951"/>
          </a:xfrm>
        </p:grpSpPr>
        <p:sp>
          <p:nvSpPr>
            <p:cNvPr id="57" name="矢印: 五方向 56">
              <a:extLst>
                <a:ext uri="{FF2B5EF4-FFF2-40B4-BE49-F238E27FC236}">
                  <a16:creationId xmlns:a16="http://schemas.microsoft.com/office/drawing/2014/main" id="{0E5488E5-6EEC-4A57-5B06-8B37B5A3FDFD}"/>
                </a:ext>
              </a:extLst>
            </p:cNvPr>
            <p:cNvSpPr/>
            <p:nvPr/>
          </p:nvSpPr>
          <p:spPr>
            <a:xfrm rot="16200000">
              <a:off x="4211754" y="1379396"/>
              <a:ext cx="517433" cy="1369084"/>
            </a:xfrm>
            <a:prstGeom prst="homePlate">
              <a:avLst>
                <a:gd name="adj" fmla="val 20547"/>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テキスト ボックス 57">
              <a:extLst>
                <a:ext uri="{FF2B5EF4-FFF2-40B4-BE49-F238E27FC236}">
                  <a16:creationId xmlns:a16="http://schemas.microsoft.com/office/drawing/2014/main" id="{E8B17F80-CA8F-53AF-677F-1763DEF99455}"/>
                </a:ext>
              </a:extLst>
            </p:cNvPr>
            <p:cNvSpPr txBox="1"/>
            <p:nvPr/>
          </p:nvSpPr>
          <p:spPr>
            <a:xfrm>
              <a:off x="3870340" y="1842952"/>
              <a:ext cx="1263784" cy="523220"/>
            </a:xfrm>
            <a:prstGeom prst="rect">
              <a:avLst/>
            </a:prstGeom>
            <a:noFill/>
          </p:spPr>
          <p:txBody>
            <a:bodyPr wrap="square">
              <a:spAutoFit/>
            </a:bodyPr>
            <a:lstStyle/>
            <a:p>
              <a:pPr lvl="0" algn="ctr"/>
              <a:r>
                <a:rPr lang="ja-JP" altLang="en-US" sz="1400" b="1" dirty="0">
                  <a:solidFill>
                    <a:schemeClr val="bg1"/>
                  </a:solidFill>
                  <a:latin typeface="Meiryo UI" panose="020B0604030504040204" pitchFamily="50" charset="-128"/>
                  <a:ea typeface="Meiryo UI" panose="020B0604030504040204" pitchFamily="50" charset="-128"/>
                </a:rPr>
                <a:t>翌</a:t>
              </a:r>
              <a:r>
                <a:rPr lang="en-US" altLang="ja-JP" sz="1400" b="1" dirty="0">
                  <a:solidFill>
                    <a:schemeClr val="bg1"/>
                  </a:solidFill>
                  <a:latin typeface="Meiryo UI" panose="020B0604030504040204" pitchFamily="50" charset="-128"/>
                  <a:ea typeface="Meiryo UI" panose="020B0604030504040204" pitchFamily="50" charset="-128"/>
                </a:rPr>
                <a:t>7</a:t>
              </a:r>
              <a:r>
                <a:rPr lang="ja-JP" altLang="en-US" sz="1400" b="1" dirty="0">
                  <a:solidFill>
                    <a:schemeClr val="bg1"/>
                  </a:solidFill>
                  <a:latin typeface="Meiryo UI" panose="020B0604030504040204" pitchFamily="50" charset="-128"/>
                  <a:ea typeface="Meiryo UI" panose="020B0604030504040204" pitchFamily="50" charset="-128"/>
                </a:rPr>
                <a:t>月</a:t>
              </a:r>
              <a:r>
                <a:rPr lang="en-US" altLang="ja-JP" sz="1400" b="1" dirty="0">
                  <a:solidFill>
                    <a:schemeClr val="bg1"/>
                  </a:solidFill>
                  <a:latin typeface="Meiryo UI" panose="020B0604030504040204" pitchFamily="50" charset="-128"/>
                  <a:ea typeface="Meiryo UI" panose="020B0604030504040204" pitchFamily="50" charset="-128"/>
                </a:rPr>
                <a:t>1</a:t>
              </a:r>
              <a:r>
                <a:rPr lang="ja-JP" altLang="en-US" sz="1400" b="1" dirty="0">
                  <a:solidFill>
                    <a:schemeClr val="bg1"/>
                  </a:solidFill>
                  <a:latin typeface="Meiryo UI" panose="020B0604030504040204" pitchFamily="50" charset="-128"/>
                  <a:ea typeface="Meiryo UI" panose="020B0604030504040204" pitchFamily="50" charset="-128"/>
                </a:rPr>
                <a:t>日より</a:t>
              </a:r>
              <a:endParaRPr lang="en-US" altLang="ja-JP" sz="1400" b="1" dirty="0">
                <a:solidFill>
                  <a:schemeClr val="bg1"/>
                </a:solidFill>
                <a:latin typeface="Meiryo UI" panose="020B0604030504040204" pitchFamily="50" charset="-128"/>
                <a:ea typeface="Meiryo UI" panose="020B0604030504040204" pitchFamily="50" charset="-128"/>
              </a:endParaRPr>
            </a:p>
            <a:p>
              <a:pPr lvl="0" algn="ctr"/>
              <a:r>
                <a:rPr kumimoji="1" lang="ja-JP" altLang="en-US" sz="1400" b="1" dirty="0">
                  <a:solidFill>
                    <a:schemeClr val="bg1"/>
                  </a:solidFill>
                  <a:latin typeface="Meiryo UI" panose="020B0604030504040204" pitchFamily="50" charset="-128"/>
                  <a:ea typeface="Meiryo UI" panose="020B0604030504040204" pitchFamily="50" charset="-128"/>
                </a:rPr>
                <a:t>施　　行</a:t>
              </a:r>
            </a:p>
          </p:txBody>
        </p:sp>
      </p:grpSp>
      <p:sp>
        <p:nvSpPr>
          <p:cNvPr id="66" name="四角形: 角を丸くする 65">
            <a:extLst>
              <a:ext uri="{FF2B5EF4-FFF2-40B4-BE49-F238E27FC236}">
                <a16:creationId xmlns:a16="http://schemas.microsoft.com/office/drawing/2014/main" id="{5CD4CC82-8688-77B2-881D-2C4D443BA455}"/>
              </a:ext>
            </a:extLst>
          </p:cNvPr>
          <p:cNvSpPr/>
          <p:nvPr/>
        </p:nvSpPr>
        <p:spPr>
          <a:xfrm>
            <a:off x="237090" y="4370300"/>
            <a:ext cx="2810910" cy="2304820"/>
          </a:xfrm>
          <a:prstGeom prst="roundRect">
            <a:avLst>
              <a:gd name="adj" fmla="val 7851"/>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8" name="グループ化 67">
            <a:extLst>
              <a:ext uri="{FF2B5EF4-FFF2-40B4-BE49-F238E27FC236}">
                <a16:creationId xmlns:a16="http://schemas.microsoft.com/office/drawing/2014/main" id="{5A6D0626-E9C5-8222-B152-D17F4CB2E230}"/>
              </a:ext>
            </a:extLst>
          </p:cNvPr>
          <p:cNvGrpSpPr/>
          <p:nvPr/>
        </p:nvGrpSpPr>
        <p:grpSpPr>
          <a:xfrm>
            <a:off x="3577221" y="5149760"/>
            <a:ext cx="5650299" cy="849292"/>
            <a:chOff x="3577221" y="5149760"/>
            <a:chExt cx="5650299" cy="849292"/>
          </a:xfrm>
        </p:grpSpPr>
        <p:sp>
          <p:nvSpPr>
            <p:cNvPr id="65" name="矢印: 五方向 64">
              <a:extLst>
                <a:ext uri="{FF2B5EF4-FFF2-40B4-BE49-F238E27FC236}">
                  <a16:creationId xmlns:a16="http://schemas.microsoft.com/office/drawing/2014/main" id="{F0796936-AD11-8599-2680-38A6798E9B40}"/>
                </a:ext>
              </a:extLst>
            </p:cNvPr>
            <p:cNvSpPr/>
            <p:nvPr/>
          </p:nvSpPr>
          <p:spPr>
            <a:xfrm flipH="1">
              <a:off x="3577221" y="5149760"/>
              <a:ext cx="5650299" cy="849292"/>
            </a:xfrm>
            <a:prstGeom prst="homePlate">
              <a:avLst>
                <a:gd name="adj" fmla="val 260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C12D6160-A68D-0B8B-41A5-B78F44F6FCB5}"/>
                </a:ext>
              </a:extLst>
            </p:cNvPr>
            <p:cNvSpPr txBox="1"/>
            <p:nvPr/>
          </p:nvSpPr>
          <p:spPr>
            <a:xfrm>
              <a:off x="4673568" y="5305371"/>
              <a:ext cx="3457604" cy="461665"/>
            </a:xfrm>
            <a:prstGeom prst="rect">
              <a:avLst/>
            </a:prstGeom>
            <a:noFill/>
          </p:spPr>
          <p:txBody>
            <a:bodyPr wrap="square">
              <a:spAutoFit/>
            </a:bodyPr>
            <a:lstStyle/>
            <a:p>
              <a:pPr lvl="0"/>
              <a:r>
                <a:rPr lang="ja-JP" altLang="en-US" sz="2400" b="1" dirty="0">
                  <a:solidFill>
                    <a:schemeClr val="bg1"/>
                  </a:solidFill>
                  <a:latin typeface="Meiryo UI" panose="020B0604030504040204" pitchFamily="50" charset="-128"/>
                  <a:ea typeface="Meiryo UI" panose="020B0604030504040204" pitchFamily="50" charset="-128"/>
                </a:rPr>
                <a:t>見直し　・　修正　・　計画　</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grpSp>
      <p:grpSp>
        <p:nvGrpSpPr>
          <p:cNvPr id="5" name="グループ化 4">
            <a:extLst>
              <a:ext uri="{FF2B5EF4-FFF2-40B4-BE49-F238E27FC236}">
                <a16:creationId xmlns:a16="http://schemas.microsoft.com/office/drawing/2014/main" id="{6EB1AECA-3789-64C3-29E0-AA985C6EE251}"/>
              </a:ext>
            </a:extLst>
          </p:cNvPr>
          <p:cNvGrpSpPr/>
          <p:nvPr/>
        </p:nvGrpSpPr>
        <p:grpSpPr>
          <a:xfrm>
            <a:off x="9430306" y="4737687"/>
            <a:ext cx="1810238" cy="1308449"/>
            <a:chOff x="5190881" y="2589204"/>
            <a:chExt cx="1810238" cy="1237540"/>
          </a:xfrm>
        </p:grpSpPr>
        <p:sp>
          <p:nvSpPr>
            <p:cNvPr id="6" name="四角形: 角を丸くする 5">
              <a:extLst>
                <a:ext uri="{FF2B5EF4-FFF2-40B4-BE49-F238E27FC236}">
                  <a16:creationId xmlns:a16="http://schemas.microsoft.com/office/drawing/2014/main" id="{211587F6-5AD5-E033-DD48-41DBB6C35DCC}"/>
                </a:ext>
              </a:extLst>
            </p:cNvPr>
            <p:cNvSpPr/>
            <p:nvPr/>
          </p:nvSpPr>
          <p:spPr>
            <a:xfrm>
              <a:off x="5190881" y="2589204"/>
              <a:ext cx="1810238" cy="1237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AE551EC4-C726-1A36-6AF4-35879844181F}"/>
                </a:ext>
              </a:extLst>
            </p:cNvPr>
            <p:cNvSpPr txBox="1"/>
            <p:nvPr/>
          </p:nvSpPr>
          <p:spPr>
            <a:xfrm>
              <a:off x="5323758" y="2977142"/>
              <a:ext cx="1544484" cy="461665"/>
            </a:xfrm>
            <a:prstGeom prst="rect">
              <a:avLst/>
            </a:prstGeom>
            <a:noFill/>
          </p:spPr>
          <p:txBody>
            <a:bodyPr wrap="square">
              <a:spAutoFit/>
            </a:bodyPr>
            <a:lstStyle/>
            <a:p>
              <a:pPr lvl="0"/>
              <a:r>
                <a:rPr kumimoji="1" lang="en-US" altLang="ja-JP" sz="2400" b="1" dirty="0">
                  <a:solidFill>
                    <a:schemeClr val="bg1"/>
                  </a:solidFill>
                  <a:latin typeface="Meiryo UI" panose="020B0604030504040204" pitchFamily="50" charset="-128"/>
                  <a:ea typeface="Meiryo UI" panose="020B0604030504040204" pitchFamily="50" charset="-128"/>
                </a:rPr>
                <a:t>RI</a:t>
              </a:r>
              <a:r>
                <a:rPr kumimoji="1" lang="ja-JP" altLang="en-US" sz="2400" b="1" dirty="0">
                  <a:solidFill>
                    <a:schemeClr val="bg1"/>
                  </a:solidFill>
                  <a:latin typeface="Meiryo UI" panose="020B0604030504040204" pitchFamily="50" charset="-128"/>
                  <a:ea typeface="Meiryo UI" panose="020B0604030504040204" pitchFamily="50" charset="-128"/>
                </a:rPr>
                <a:t>理事会</a:t>
              </a:r>
            </a:p>
          </p:txBody>
        </p:sp>
      </p:grpSp>
      <p:grpSp>
        <p:nvGrpSpPr>
          <p:cNvPr id="25" name="グループ化 24">
            <a:extLst>
              <a:ext uri="{FF2B5EF4-FFF2-40B4-BE49-F238E27FC236}">
                <a16:creationId xmlns:a16="http://schemas.microsoft.com/office/drawing/2014/main" id="{E15E4390-5A29-DFAA-85F7-08C4BBCA4492}"/>
              </a:ext>
            </a:extLst>
          </p:cNvPr>
          <p:cNvGrpSpPr/>
          <p:nvPr/>
        </p:nvGrpSpPr>
        <p:grpSpPr>
          <a:xfrm>
            <a:off x="5636778" y="999014"/>
            <a:ext cx="1239890" cy="2636022"/>
            <a:chOff x="5617342" y="962525"/>
            <a:chExt cx="1239890" cy="2636022"/>
          </a:xfrm>
        </p:grpSpPr>
        <p:grpSp>
          <p:nvGrpSpPr>
            <p:cNvPr id="8" name="グループ化 7">
              <a:extLst>
                <a:ext uri="{FF2B5EF4-FFF2-40B4-BE49-F238E27FC236}">
                  <a16:creationId xmlns:a16="http://schemas.microsoft.com/office/drawing/2014/main" id="{A25D8767-A7D9-D000-08C6-A609AAA95DBB}"/>
                </a:ext>
              </a:extLst>
            </p:cNvPr>
            <p:cNvGrpSpPr/>
            <p:nvPr/>
          </p:nvGrpSpPr>
          <p:grpSpPr>
            <a:xfrm>
              <a:off x="5940561" y="1874311"/>
              <a:ext cx="593453" cy="1724236"/>
              <a:chOff x="4169026" y="3739326"/>
              <a:chExt cx="593453" cy="2393519"/>
            </a:xfrm>
          </p:grpSpPr>
          <p:sp>
            <p:nvSpPr>
              <p:cNvPr id="9" name="四角形: 角を丸くする 8">
                <a:extLst>
                  <a:ext uri="{FF2B5EF4-FFF2-40B4-BE49-F238E27FC236}">
                    <a16:creationId xmlns:a16="http://schemas.microsoft.com/office/drawing/2014/main" id="{EEF3C0B8-3234-7934-71A3-31B3FFC98BD8}"/>
                  </a:ext>
                </a:extLst>
              </p:cNvPr>
              <p:cNvSpPr/>
              <p:nvPr/>
            </p:nvSpPr>
            <p:spPr>
              <a:xfrm>
                <a:off x="4169026" y="3739326"/>
                <a:ext cx="593453" cy="2393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EA3E3578-7169-44A6-7B82-92D019E7AF36}"/>
                  </a:ext>
                </a:extLst>
              </p:cNvPr>
              <p:cNvSpPr txBox="1"/>
              <p:nvPr/>
            </p:nvSpPr>
            <p:spPr>
              <a:xfrm>
                <a:off x="4188753" y="3947275"/>
                <a:ext cx="553998" cy="2060323"/>
              </a:xfrm>
              <a:prstGeom prst="rect">
                <a:avLst/>
              </a:prstGeom>
              <a:noFill/>
            </p:spPr>
            <p:txBody>
              <a:bodyPr vert="eaVert" wrap="square" rtlCol="0">
                <a:spAutoFit/>
              </a:bodyPr>
              <a:lstStyle/>
              <a:p>
                <a:r>
                  <a:rPr kumimoji="1" lang="ja-JP" altLang="en-US" sz="2400" b="1" dirty="0">
                    <a:solidFill>
                      <a:schemeClr val="bg1"/>
                    </a:solidFill>
                    <a:latin typeface="Meiryo UI" panose="020B0604030504040204" pitchFamily="50" charset="-128"/>
                    <a:ea typeface="Meiryo UI" panose="020B0604030504040204" pitchFamily="50" charset="-128"/>
                  </a:rPr>
                  <a:t>代表議員</a:t>
                </a:r>
              </a:p>
            </p:txBody>
          </p:sp>
        </p:grpSp>
        <p:pic>
          <p:nvPicPr>
            <p:cNvPr id="13" name="図 12">
              <a:extLst>
                <a:ext uri="{FF2B5EF4-FFF2-40B4-BE49-F238E27FC236}">
                  <a16:creationId xmlns:a16="http://schemas.microsoft.com/office/drawing/2014/main" id="{B370A615-B71C-F0A2-8A1F-8780F1057AA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5091" t="22315" r="34064" b="16947"/>
            <a:stretch/>
          </p:blipFill>
          <p:spPr>
            <a:xfrm>
              <a:off x="5617342" y="962525"/>
              <a:ext cx="1239890" cy="823446"/>
            </a:xfrm>
            <a:prstGeom prst="rect">
              <a:avLst/>
            </a:prstGeom>
          </p:spPr>
        </p:pic>
      </p:grpSp>
    </p:spTree>
    <p:extLst>
      <p:ext uri="{BB962C8B-B14F-4D97-AF65-F5344CB8AC3E}">
        <p14:creationId xmlns:p14="http://schemas.microsoft.com/office/powerpoint/2010/main" val="15741415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800" decel="100000"/>
                                        <p:tgtEl>
                                          <p:spTgt spid="14"/>
                                        </p:tgtEl>
                                      </p:cBhvr>
                                    </p:animEffect>
                                    <p:anim calcmode="lin" valueType="num">
                                      <p:cBhvr>
                                        <p:cTn id="13" dur="800" decel="100000" fill="hold"/>
                                        <p:tgtEl>
                                          <p:spTgt spid="14"/>
                                        </p:tgtEl>
                                        <p:attrNameLst>
                                          <p:attrName>style.rotation</p:attrName>
                                        </p:attrNameLst>
                                      </p:cBhvr>
                                      <p:tavLst>
                                        <p:tav tm="0">
                                          <p:val>
                                            <p:fltVal val="-90"/>
                                          </p:val>
                                        </p:tav>
                                        <p:tav tm="100000">
                                          <p:val>
                                            <p:fltVal val="0"/>
                                          </p:val>
                                        </p:tav>
                                      </p:tavLst>
                                    </p:anim>
                                    <p:anim calcmode="lin" valueType="num">
                                      <p:cBhvr>
                                        <p:cTn id="14" dur="800" decel="100000" fill="hold"/>
                                        <p:tgtEl>
                                          <p:spTgt spid="14"/>
                                        </p:tgtEl>
                                        <p:attrNameLst>
                                          <p:attrName>ppt_x</p:attrName>
                                        </p:attrNameLst>
                                      </p:cBhvr>
                                      <p:tavLst>
                                        <p:tav tm="0">
                                          <p:val>
                                            <p:strVal val="#ppt_x+0.4"/>
                                          </p:val>
                                        </p:tav>
                                        <p:tav tm="100000">
                                          <p:val>
                                            <p:strVal val="#ppt_x-0.05"/>
                                          </p:val>
                                        </p:tav>
                                      </p:tavLst>
                                    </p:anim>
                                    <p:anim calcmode="lin" valueType="num">
                                      <p:cBhvr>
                                        <p:cTn id="15" dur="800" decel="100000" fill="hold"/>
                                        <p:tgtEl>
                                          <p:spTgt spid="1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4" fill="hold" nodeType="click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0" fill="hold"/>
                                        <p:tgtEl>
                                          <p:spTgt spid="59"/>
                                        </p:tgtEl>
                                        <p:attrNameLst>
                                          <p:attrName>ppt_x</p:attrName>
                                        </p:attrNameLst>
                                      </p:cBhvr>
                                      <p:tavLst>
                                        <p:tav tm="0">
                                          <p:val>
                                            <p:strVal val="#ppt_x"/>
                                          </p:val>
                                        </p:tav>
                                        <p:tav tm="100000">
                                          <p:val>
                                            <p:strVal val="#ppt_x"/>
                                          </p:val>
                                        </p:tav>
                                      </p:tavLst>
                                    </p:anim>
                                    <p:anim calcmode="lin" valueType="num">
                                      <p:cBhvr>
                                        <p:cTn id="33" dur="500" fill="hold"/>
                                        <p:tgtEl>
                                          <p:spTgt spid="59"/>
                                        </p:tgtEl>
                                        <p:attrNameLst>
                                          <p:attrName>ppt_y</p:attrName>
                                        </p:attrNameLst>
                                      </p:cBhvr>
                                      <p:tavLst>
                                        <p:tav tm="0">
                                          <p:val>
                                            <p:strVal val="#ppt_y+#ppt_h/2"/>
                                          </p:val>
                                        </p:tav>
                                        <p:tav tm="100000">
                                          <p:val>
                                            <p:strVal val="#ppt_y"/>
                                          </p:val>
                                        </p:tav>
                                      </p:tavLst>
                                    </p:anim>
                                    <p:anim calcmode="lin" valueType="num">
                                      <p:cBhvr>
                                        <p:cTn id="34" dur="500" fill="hold"/>
                                        <p:tgtEl>
                                          <p:spTgt spid="59"/>
                                        </p:tgtEl>
                                        <p:attrNameLst>
                                          <p:attrName>ppt_w</p:attrName>
                                        </p:attrNameLst>
                                      </p:cBhvr>
                                      <p:tavLst>
                                        <p:tav tm="0">
                                          <p:val>
                                            <p:strVal val="#ppt_w"/>
                                          </p:val>
                                        </p:tav>
                                        <p:tav tm="100000">
                                          <p:val>
                                            <p:strVal val="#ppt_w"/>
                                          </p:val>
                                        </p:tav>
                                      </p:tavLst>
                                    </p:anim>
                                    <p:anim calcmode="lin" valueType="num">
                                      <p:cBhvr>
                                        <p:cTn id="35" dur="500" fill="hold"/>
                                        <p:tgtEl>
                                          <p:spTgt spid="59"/>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7" presetClass="entr" presetSubtype="2" fill="hold" nodeType="clickEffect">
                                  <p:stCondLst>
                                    <p:cond delay="0"/>
                                  </p:stCondLst>
                                  <p:childTnLst>
                                    <p:set>
                                      <p:cBhvr>
                                        <p:cTn id="39" dur="1" fill="hold">
                                          <p:stCondLst>
                                            <p:cond delay="0"/>
                                          </p:stCondLst>
                                        </p:cTn>
                                        <p:tgtEl>
                                          <p:spTgt spid="68"/>
                                        </p:tgtEl>
                                        <p:attrNameLst>
                                          <p:attrName>style.visibility</p:attrName>
                                        </p:attrNameLst>
                                      </p:cBhvr>
                                      <p:to>
                                        <p:strVal val="visible"/>
                                      </p:to>
                                    </p:set>
                                    <p:anim calcmode="lin" valueType="num">
                                      <p:cBhvr>
                                        <p:cTn id="40" dur="500" fill="hold"/>
                                        <p:tgtEl>
                                          <p:spTgt spid="68"/>
                                        </p:tgtEl>
                                        <p:attrNameLst>
                                          <p:attrName>ppt_x</p:attrName>
                                        </p:attrNameLst>
                                      </p:cBhvr>
                                      <p:tavLst>
                                        <p:tav tm="0">
                                          <p:val>
                                            <p:strVal val="#ppt_x+#ppt_w/2"/>
                                          </p:val>
                                        </p:tav>
                                        <p:tav tm="100000">
                                          <p:val>
                                            <p:strVal val="#ppt_x"/>
                                          </p:val>
                                        </p:tav>
                                      </p:tavLst>
                                    </p:anim>
                                    <p:anim calcmode="lin" valueType="num">
                                      <p:cBhvr>
                                        <p:cTn id="41" dur="500" fill="hold"/>
                                        <p:tgtEl>
                                          <p:spTgt spid="68"/>
                                        </p:tgtEl>
                                        <p:attrNameLst>
                                          <p:attrName>ppt_y</p:attrName>
                                        </p:attrNameLst>
                                      </p:cBhvr>
                                      <p:tavLst>
                                        <p:tav tm="0">
                                          <p:val>
                                            <p:strVal val="#ppt_y"/>
                                          </p:val>
                                        </p:tav>
                                        <p:tav tm="100000">
                                          <p:val>
                                            <p:strVal val="#ppt_y"/>
                                          </p:val>
                                        </p:tav>
                                      </p:tavLst>
                                    </p:anim>
                                    <p:anim calcmode="lin" valueType="num">
                                      <p:cBhvr>
                                        <p:cTn id="42" dur="500" fill="hold"/>
                                        <p:tgtEl>
                                          <p:spTgt spid="68"/>
                                        </p:tgtEl>
                                        <p:attrNameLst>
                                          <p:attrName>ppt_w</p:attrName>
                                        </p:attrNameLst>
                                      </p:cBhvr>
                                      <p:tavLst>
                                        <p:tav tm="0">
                                          <p:val>
                                            <p:fltVal val="0"/>
                                          </p:val>
                                        </p:tav>
                                        <p:tav tm="100000">
                                          <p:val>
                                            <p:strVal val="#ppt_w"/>
                                          </p:val>
                                        </p:tav>
                                      </p:tavLst>
                                    </p:anim>
                                    <p:anim calcmode="lin" valueType="num">
                                      <p:cBhvr>
                                        <p:cTn id="43" dur="500" fill="hold"/>
                                        <p:tgtEl>
                                          <p:spTgt spid="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光沢">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7081</TotalTime>
  <Words>3614</Words>
  <Application>Microsoft Macintosh PowerPoint</Application>
  <PresentationFormat>ワイド画面</PresentationFormat>
  <Paragraphs>500</Paragraphs>
  <Slides>41</Slides>
  <Notes>4</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41</vt:i4>
      </vt:variant>
    </vt:vector>
  </HeadingPairs>
  <TitlesOfParts>
    <vt:vector size="50" baseType="lpstr">
      <vt:lpstr>Meiryo UI</vt:lpstr>
      <vt:lpstr>MS PGothic</vt:lpstr>
      <vt:lpstr>游ゴシック</vt:lpstr>
      <vt:lpstr>游ゴシック Light</vt:lpstr>
      <vt:lpstr>Arial</vt:lpstr>
      <vt:lpstr>Arial Black</vt:lpstr>
      <vt:lpstr>Georgia</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M-TAKANO</dc:creator>
  <cp:lastModifiedBy>株式会社アルフォサポート</cp:lastModifiedBy>
  <cp:revision>511</cp:revision>
  <dcterms:created xsi:type="dcterms:W3CDTF">2020-01-10T04:31:36Z</dcterms:created>
  <dcterms:modified xsi:type="dcterms:W3CDTF">2023-04-25T03:17:37Z</dcterms:modified>
</cp:coreProperties>
</file>